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2706" userDrawn="1">
          <p15:clr>
            <a:srgbClr val="A4A3A4"/>
          </p15:clr>
        </p15:guide>
        <p15:guide id="5" pos="4974" userDrawn="1">
          <p15:clr>
            <a:srgbClr val="A4A3A4"/>
          </p15:clr>
        </p15:guide>
        <p15:guide id="6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D6"/>
    <a:srgbClr val="15A0FF"/>
    <a:srgbClr val="9BD7FF"/>
    <a:srgbClr val="007DD2"/>
    <a:srgbClr val="284B84"/>
    <a:srgbClr val="33CAFF"/>
    <a:srgbClr val="1A3155"/>
    <a:srgbClr val="2766AE"/>
    <a:srgbClr val="192D51"/>
    <a:srgbClr val="2563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3840"/>
        <p:guide pos="551"/>
        <p:guide pos="2706"/>
        <p:guide pos="497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46247-8C1E-4144-AA32-ED5BA4C1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A83ED-D1E0-4F68-86D4-FED9B88B3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8A768-20DB-41E4-9EAE-504351EC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E08D4-6E66-40A8-B249-194122D7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1F1B6-688A-44E8-962D-095C78D1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9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99BB0F-010A-47AF-8918-943ABBBF7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F9759-BF61-4CC4-8FEA-2EEFFE84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1FADF-236B-4CF2-AA1D-578ECB7F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24BEA-8BA9-44D0-8205-B4B755C3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3325D-3A43-4E31-9552-AC270F0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D520-0439-40BB-862D-FED4CF9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A9E5-C181-43A4-AC16-E769A62F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43207-B962-4C84-A292-5F59A8CB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9E5C4-777B-4C58-AF14-BE85346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06BDC-21CF-42B5-B4F4-B667BEE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A0B0-64D2-44E5-A8FB-F9A4B77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0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7D54D-70F3-4F50-BAC4-0FF143A1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181DB4-19F5-4B0A-AB43-F157A33FE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84FEF-8345-41D2-BDD0-5DF27C1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6770FE-7A67-4799-94D5-CF09423B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00C702-4395-4C51-B86C-9A95BAD2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67B12-5672-4862-87EC-9D586969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4B0A1B-899F-4A2F-A1CF-0004503B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1DF65A-38C2-4ED0-ACCD-8662C19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4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窗户, 视图, 展示, 天空&#10;&#10;描述已自动生成">
            <a:extLst>
              <a:ext uri="{FF2B5EF4-FFF2-40B4-BE49-F238E27FC236}">
                <a16:creationId xmlns:a16="http://schemas.microsoft.com/office/drawing/2014/main" id="{5BEC328E-7241-4F9D-A4A5-A6C2DA5DE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A8D46C08-5DDB-47CD-BE61-885F5203852B}"/>
              </a:ext>
            </a:extLst>
          </p:cNvPr>
          <p:cNvGrpSpPr/>
          <p:nvPr/>
        </p:nvGrpSpPr>
        <p:grpSpPr>
          <a:xfrm>
            <a:off x="4965498" y="5896066"/>
            <a:ext cx="2261004" cy="378599"/>
            <a:chOff x="769233" y="6106160"/>
            <a:chExt cx="2261004" cy="37859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6754E5A-F067-4BE8-954C-FC9030BC149D}"/>
                </a:ext>
              </a:extLst>
            </p:cNvPr>
            <p:cNvSpPr/>
            <p:nvPr/>
          </p:nvSpPr>
          <p:spPr>
            <a:xfrm>
              <a:off x="769233" y="6207760"/>
              <a:ext cx="22610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微信公众号 旁门左道</a:t>
              </a:r>
              <a:r>
                <a:rPr lang="en-US" altLang="zh-CN" sz="1200" dirty="0">
                  <a:solidFill>
                    <a:schemeClr val="bg1"/>
                  </a:solidFill>
                </a:rPr>
                <a:t>PPT </a:t>
              </a:r>
              <a:r>
                <a:rPr lang="zh-CN" altLang="en-US" sz="1200" dirty="0">
                  <a:solidFill>
                    <a:schemeClr val="bg1"/>
                  </a:solidFill>
                </a:rPr>
                <a:t>出品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B52EDE2-7B47-4438-9568-C58004CEC69B}"/>
                </a:ext>
              </a:extLst>
            </p:cNvPr>
            <p:cNvCxnSpPr>
              <a:cxnSpLocks/>
            </p:cNvCxnSpPr>
            <p:nvPr/>
          </p:nvCxnSpPr>
          <p:spPr>
            <a:xfrm>
              <a:off x="877750" y="6106160"/>
              <a:ext cx="2032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C16DA84-58C6-478D-B6E2-59289C3BF470}"/>
              </a:ext>
            </a:extLst>
          </p:cNvPr>
          <p:cNvSpPr txBox="1"/>
          <p:nvPr/>
        </p:nvSpPr>
        <p:spPr>
          <a:xfrm>
            <a:off x="4518164" y="1328559"/>
            <a:ext cx="31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PRODUCT INTRODUCTION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DBE977-6D79-42ED-8531-528BD3AE7E3E}"/>
              </a:ext>
            </a:extLst>
          </p:cNvPr>
          <p:cNvSpPr/>
          <p:nvPr/>
        </p:nvSpPr>
        <p:spPr>
          <a:xfrm>
            <a:off x="5272698" y="2826275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C2632A-64DF-406F-B82F-FF8E4D72BDAD}"/>
              </a:ext>
            </a:extLst>
          </p:cNvPr>
          <p:cNvSpPr txBox="1"/>
          <p:nvPr/>
        </p:nvSpPr>
        <p:spPr>
          <a:xfrm>
            <a:off x="3849231" y="1697891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互联网产品介绍</a:t>
            </a:r>
          </a:p>
        </p:txBody>
      </p:sp>
    </p:spTree>
    <p:extLst>
      <p:ext uri="{BB962C8B-B14F-4D97-AF65-F5344CB8AC3E}">
        <p14:creationId xmlns:p14="http://schemas.microsoft.com/office/powerpoint/2010/main" val="231813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窗户, 视图, 展示, 天空&#10;&#10;描述已自动生成">
            <a:extLst>
              <a:ext uri="{FF2B5EF4-FFF2-40B4-BE49-F238E27FC236}">
                <a16:creationId xmlns:a16="http://schemas.microsoft.com/office/drawing/2014/main" id="{B7FB97C5-469A-42BC-A21A-95CFEA90A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F828EB2-0C33-4595-8AB9-405367105ED5}"/>
              </a:ext>
            </a:extLst>
          </p:cNvPr>
          <p:cNvGrpSpPr/>
          <p:nvPr/>
        </p:nvGrpSpPr>
        <p:grpSpPr>
          <a:xfrm>
            <a:off x="4875153" y="881797"/>
            <a:ext cx="2441694" cy="584775"/>
            <a:chOff x="780673" y="881797"/>
            <a:chExt cx="2441694" cy="58477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B62B22-A85F-4CD2-9D66-920FF7812C66}"/>
                </a:ext>
              </a:extLst>
            </p:cNvPr>
            <p:cNvSpPr txBox="1"/>
            <p:nvPr/>
          </p:nvSpPr>
          <p:spPr>
            <a:xfrm>
              <a:off x="780673" y="881797"/>
              <a:ext cx="2441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a typeface="+mj-ea"/>
                </a:rPr>
                <a:t>CONTENTS</a:t>
              </a:r>
              <a:endParaRPr lang="zh-CN" altLang="en-US" sz="3200" b="1" dirty="0">
                <a:solidFill>
                  <a:schemeClr val="bg1"/>
                </a:solidFill>
                <a:ea typeface="+mj-ea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7A3E8D1-D553-4D35-9DFD-0A93A247F352}"/>
                </a:ext>
              </a:extLst>
            </p:cNvPr>
            <p:cNvCxnSpPr/>
            <p:nvPr/>
          </p:nvCxnSpPr>
          <p:spPr>
            <a:xfrm>
              <a:off x="874713" y="1466572"/>
              <a:ext cx="22139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0A59D80-F22E-44C0-9266-3A5661A07AB5}"/>
                </a:ext>
              </a:extLst>
            </p:cNvPr>
            <p:cNvCxnSpPr/>
            <p:nvPr/>
          </p:nvCxnSpPr>
          <p:spPr>
            <a:xfrm>
              <a:off x="874713" y="881797"/>
              <a:ext cx="221392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28C168-630A-4410-A526-E8F44F5DC332}"/>
              </a:ext>
            </a:extLst>
          </p:cNvPr>
          <p:cNvGrpSpPr/>
          <p:nvPr/>
        </p:nvGrpSpPr>
        <p:grpSpPr>
          <a:xfrm>
            <a:off x="1537593" y="3065363"/>
            <a:ext cx="1723549" cy="830997"/>
            <a:chOff x="1537593" y="2598003"/>
            <a:chExt cx="1723549" cy="83099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A4D7DA-8C86-4E85-9012-699D0985EB19}"/>
                </a:ext>
              </a:extLst>
            </p:cNvPr>
            <p:cNvSpPr txBox="1"/>
            <p:nvPr/>
          </p:nvSpPr>
          <p:spPr>
            <a:xfrm>
              <a:off x="1691481" y="259800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企业介绍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B4DB12E-F35A-43A3-959C-7EADBA02AB10}"/>
                </a:ext>
              </a:extLst>
            </p:cNvPr>
            <p:cNvSpPr txBox="1"/>
            <p:nvPr/>
          </p:nvSpPr>
          <p:spPr>
            <a:xfrm>
              <a:off x="1537593" y="3059668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INTRODUCED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A618720-8EDD-4788-8851-F5BAFA295C2B}"/>
              </a:ext>
            </a:extLst>
          </p:cNvPr>
          <p:cNvGrpSpPr/>
          <p:nvPr/>
        </p:nvGrpSpPr>
        <p:grpSpPr>
          <a:xfrm>
            <a:off x="4301242" y="3065363"/>
            <a:ext cx="1415772" cy="830997"/>
            <a:chOff x="4301242" y="2598003"/>
            <a:chExt cx="1415772" cy="8309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873FE0E-FBD9-4BF8-88C3-77A7021D6595}"/>
                </a:ext>
              </a:extLst>
            </p:cNvPr>
            <p:cNvSpPr txBox="1"/>
            <p:nvPr/>
          </p:nvSpPr>
          <p:spPr>
            <a:xfrm>
              <a:off x="4301242" y="259800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团队介绍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C0917B3-8A18-4720-A1F0-2A4AFE033253}"/>
                </a:ext>
              </a:extLst>
            </p:cNvPr>
            <p:cNvSpPr txBox="1"/>
            <p:nvPr/>
          </p:nvSpPr>
          <p:spPr>
            <a:xfrm>
              <a:off x="4596195" y="305966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TEAM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593516-93EB-46EB-B220-4682A58FB5D3}"/>
              </a:ext>
            </a:extLst>
          </p:cNvPr>
          <p:cNvGrpSpPr/>
          <p:nvPr/>
        </p:nvGrpSpPr>
        <p:grpSpPr>
          <a:xfrm>
            <a:off x="6757114" y="3065363"/>
            <a:ext cx="1441420" cy="830997"/>
            <a:chOff x="6757114" y="2598003"/>
            <a:chExt cx="1441420" cy="83099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4585F76-716F-40E8-85F5-139E35691224}"/>
                </a:ext>
              </a:extLst>
            </p:cNvPr>
            <p:cNvSpPr txBox="1"/>
            <p:nvPr/>
          </p:nvSpPr>
          <p:spPr>
            <a:xfrm>
              <a:off x="6769938" y="259800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产品亮点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4174FE6-F9DA-4052-B0AA-04CAC7A9444A}"/>
                </a:ext>
              </a:extLst>
            </p:cNvPr>
            <p:cNvSpPr txBox="1"/>
            <p:nvPr/>
          </p:nvSpPr>
          <p:spPr>
            <a:xfrm>
              <a:off x="6757114" y="305966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HIGHLIGHT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9B5D42C-068B-4FEC-AFFC-2D3B2C109EBC}"/>
              </a:ext>
            </a:extLst>
          </p:cNvPr>
          <p:cNvGrpSpPr/>
          <p:nvPr/>
        </p:nvGrpSpPr>
        <p:grpSpPr>
          <a:xfrm>
            <a:off x="9238635" y="3065363"/>
            <a:ext cx="1415772" cy="830997"/>
            <a:chOff x="9238635" y="2598003"/>
            <a:chExt cx="1415772" cy="83099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C4D58BF-04E1-4C0B-94E2-71D9768C3AB1}"/>
                </a:ext>
              </a:extLst>
            </p:cNvPr>
            <p:cNvSpPr txBox="1"/>
            <p:nvPr/>
          </p:nvSpPr>
          <p:spPr>
            <a:xfrm>
              <a:off x="9238635" y="259800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销售渠道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FB88156-F993-4758-BEEE-F122B3DD6323}"/>
                </a:ext>
              </a:extLst>
            </p:cNvPr>
            <p:cNvSpPr txBox="1"/>
            <p:nvPr/>
          </p:nvSpPr>
          <p:spPr>
            <a:xfrm>
              <a:off x="9302755" y="305966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CHANNEL</a:t>
              </a:r>
            </a:p>
          </p:txBody>
        </p:sp>
      </p:grpSp>
      <p:grpSp>
        <p:nvGrpSpPr>
          <p:cNvPr id="37" name="图形 10" descr="男人群">
            <a:extLst>
              <a:ext uri="{FF2B5EF4-FFF2-40B4-BE49-F238E27FC236}">
                <a16:creationId xmlns:a16="http://schemas.microsoft.com/office/drawing/2014/main" id="{BC4A5196-61EA-42DE-9757-D8574824FE33}"/>
              </a:ext>
            </a:extLst>
          </p:cNvPr>
          <p:cNvGrpSpPr/>
          <p:nvPr/>
        </p:nvGrpSpPr>
        <p:grpSpPr>
          <a:xfrm>
            <a:off x="4665747" y="2454982"/>
            <a:ext cx="570468" cy="570468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4171F32-AB52-4011-AD73-8D42DD4BB6EE}"/>
                </a:ext>
              </a:extLst>
            </p:cNvPr>
            <p:cNvSpPr/>
            <p:nvPr/>
          </p:nvSpPr>
          <p:spPr>
            <a:xfrm>
              <a:off x="6267450" y="305943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5E153E6-7F6B-4A4B-9FBB-514D83BD2579}"/>
                </a:ext>
              </a:extLst>
            </p:cNvPr>
            <p:cNvSpPr/>
            <p:nvPr/>
          </p:nvSpPr>
          <p:spPr>
            <a:xfrm>
              <a:off x="5791200" y="305943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76EFF25-5E82-4414-B8D6-07CA63DE860F}"/>
                </a:ext>
              </a:extLst>
            </p:cNvPr>
            <p:cNvSpPr/>
            <p:nvPr/>
          </p:nvSpPr>
          <p:spPr>
            <a:xfrm>
              <a:off x="6029325" y="305943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E6044A7-A3E2-423F-8A77-C816265B7A58}"/>
                </a:ext>
              </a:extLst>
            </p:cNvPr>
            <p:cNvSpPr/>
            <p:nvPr/>
          </p:nvSpPr>
          <p:spPr>
            <a:xfrm>
              <a:off x="5927394" y="3212782"/>
              <a:ext cx="333375" cy="581025"/>
            </a:xfrm>
            <a:custGeom>
              <a:avLst/>
              <a:gdLst>
                <a:gd name="connsiteX0" fmla="*/ 338151 w 333375"/>
                <a:gd name="connsiteY0" fmla="*/ 223838 h 581025"/>
                <a:gd name="connsiteX1" fmla="*/ 295289 w 333375"/>
                <a:gd name="connsiteY1" fmla="*/ 65723 h 581025"/>
                <a:gd name="connsiteX2" fmla="*/ 286716 w 333375"/>
                <a:gd name="connsiteY2" fmla="*/ 50483 h 581025"/>
                <a:gd name="connsiteX3" fmla="*/ 220994 w 333375"/>
                <a:gd name="connsiteY3" fmla="*/ 8573 h 581025"/>
                <a:gd name="connsiteX4" fmla="*/ 169559 w 333375"/>
                <a:gd name="connsiteY4" fmla="*/ 0 h 581025"/>
                <a:gd name="connsiteX5" fmla="*/ 118124 w 333375"/>
                <a:gd name="connsiteY5" fmla="*/ 8573 h 581025"/>
                <a:gd name="connsiteX6" fmla="*/ 52401 w 333375"/>
                <a:gd name="connsiteY6" fmla="*/ 50483 h 581025"/>
                <a:gd name="connsiteX7" fmla="*/ 43829 w 333375"/>
                <a:gd name="connsiteY7" fmla="*/ 65723 h 581025"/>
                <a:gd name="connsiteX8" fmla="*/ 966 w 333375"/>
                <a:gd name="connsiteY8" fmla="*/ 223838 h 581025"/>
                <a:gd name="connsiteX9" fmla="*/ 20969 w 333375"/>
                <a:gd name="connsiteY9" fmla="*/ 260033 h 581025"/>
                <a:gd name="connsiteX10" fmla="*/ 28589 w 333375"/>
                <a:gd name="connsiteY10" fmla="*/ 260985 h 581025"/>
                <a:gd name="connsiteX11" fmla="*/ 56211 w 333375"/>
                <a:gd name="connsiteY11" fmla="*/ 240030 h 581025"/>
                <a:gd name="connsiteX12" fmla="*/ 94311 w 333375"/>
                <a:gd name="connsiteY12" fmla="*/ 100965 h 581025"/>
                <a:gd name="connsiteX13" fmla="*/ 94311 w 333375"/>
                <a:gd name="connsiteY13" fmla="*/ 585788 h 581025"/>
                <a:gd name="connsiteX14" fmla="*/ 151461 w 333375"/>
                <a:gd name="connsiteY14" fmla="*/ 585788 h 581025"/>
                <a:gd name="connsiteX15" fmla="*/ 151461 w 333375"/>
                <a:gd name="connsiteY15" fmla="*/ 313373 h 581025"/>
                <a:gd name="connsiteX16" fmla="*/ 189561 w 333375"/>
                <a:gd name="connsiteY16" fmla="*/ 313373 h 581025"/>
                <a:gd name="connsiteX17" fmla="*/ 189561 w 333375"/>
                <a:gd name="connsiteY17" fmla="*/ 584835 h 581025"/>
                <a:gd name="connsiteX18" fmla="*/ 246711 w 333375"/>
                <a:gd name="connsiteY18" fmla="*/ 584835 h 581025"/>
                <a:gd name="connsiteX19" fmla="*/ 246711 w 333375"/>
                <a:gd name="connsiteY19" fmla="*/ 100965 h 581025"/>
                <a:gd name="connsiteX20" fmla="*/ 284811 w 333375"/>
                <a:gd name="connsiteY20" fmla="*/ 240030 h 581025"/>
                <a:gd name="connsiteX21" fmla="*/ 312434 w 333375"/>
                <a:gd name="connsiteY21" fmla="*/ 260985 h 581025"/>
                <a:gd name="connsiteX22" fmla="*/ 320054 w 333375"/>
                <a:gd name="connsiteY22" fmla="*/ 260033 h 581025"/>
                <a:gd name="connsiteX23" fmla="*/ 338151 w 333375"/>
                <a:gd name="connsiteY23" fmla="*/ 223838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5" h="581025">
                  <a:moveTo>
                    <a:pt x="338151" y="223838"/>
                  </a:moveTo>
                  <a:lnTo>
                    <a:pt x="295289" y="65723"/>
                  </a:lnTo>
                  <a:cubicBezTo>
                    <a:pt x="293384" y="60008"/>
                    <a:pt x="290526" y="54293"/>
                    <a:pt x="286716" y="50483"/>
                  </a:cubicBezTo>
                  <a:cubicBezTo>
                    <a:pt x="268619" y="31433"/>
                    <a:pt x="245759" y="17145"/>
                    <a:pt x="220994" y="8573"/>
                  </a:cubicBezTo>
                  <a:cubicBezTo>
                    <a:pt x="204801" y="2858"/>
                    <a:pt x="187656" y="0"/>
                    <a:pt x="169559" y="0"/>
                  </a:cubicBezTo>
                  <a:cubicBezTo>
                    <a:pt x="151461" y="0"/>
                    <a:pt x="134316" y="2858"/>
                    <a:pt x="118124" y="8573"/>
                  </a:cubicBezTo>
                  <a:cubicBezTo>
                    <a:pt x="92406" y="17145"/>
                    <a:pt x="70499" y="31433"/>
                    <a:pt x="52401" y="50483"/>
                  </a:cubicBezTo>
                  <a:cubicBezTo>
                    <a:pt x="48591" y="55245"/>
                    <a:pt x="45734" y="60008"/>
                    <a:pt x="43829" y="65723"/>
                  </a:cubicBezTo>
                  <a:lnTo>
                    <a:pt x="966" y="223838"/>
                  </a:lnTo>
                  <a:cubicBezTo>
                    <a:pt x="-2844" y="239078"/>
                    <a:pt x="4776" y="256223"/>
                    <a:pt x="20969" y="260033"/>
                  </a:cubicBezTo>
                  <a:cubicBezTo>
                    <a:pt x="23826" y="260985"/>
                    <a:pt x="25731" y="260985"/>
                    <a:pt x="28589" y="260985"/>
                  </a:cubicBezTo>
                  <a:cubicBezTo>
                    <a:pt x="40971" y="260985"/>
                    <a:pt x="52401" y="252413"/>
                    <a:pt x="56211" y="240030"/>
                  </a:cubicBezTo>
                  <a:lnTo>
                    <a:pt x="94311" y="100965"/>
                  </a:lnTo>
                  <a:lnTo>
                    <a:pt x="94311" y="585788"/>
                  </a:lnTo>
                  <a:lnTo>
                    <a:pt x="151461" y="585788"/>
                  </a:lnTo>
                  <a:lnTo>
                    <a:pt x="151461" y="313373"/>
                  </a:lnTo>
                  <a:lnTo>
                    <a:pt x="189561" y="313373"/>
                  </a:lnTo>
                  <a:lnTo>
                    <a:pt x="189561" y="584835"/>
                  </a:lnTo>
                  <a:lnTo>
                    <a:pt x="246711" y="584835"/>
                  </a:lnTo>
                  <a:lnTo>
                    <a:pt x="246711" y="100965"/>
                  </a:lnTo>
                  <a:lnTo>
                    <a:pt x="284811" y="240030"/>
                  </a:lnTo>
                  <a:cubicBezTo>
                    <a:pt x="288621" y="252413"/>
                    <a:pt x="300051" y="260985"/>
                    <a:pt x="312434" y="260985"/>
                  </a:cubicBezTo>
                  <a:cubicBezTo>
                    <a:pt x="315291" y="260985"/>
                    <a:pt x="317196" y="260985"/>
                    <a:pt x="320054" y="260033"/>
                  </a:cubicBezTo>
                  <a:cubicBezTo>
                    <a:pt x="333389" y="256223"/>
                    <a:pt x="341961" y="239078"/>
                    <a:pt x="338151" y="2238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C840AE2A-CF51-4F29-A3F8-69393FB875D6}"/>
                </a:ext>
              </a:extLst>
            </p:cNvPr>
            <p:cNvSpPr/>
            <p:nvPr/>
          </p:nvSpPr>
          <p:spPr>
            <a:xfrm>
              <a:off x="5687364" y="3211830"/>
              <a:ext cx="266700" cy="581025"/>
            </a:xfrm>
            <a:custGeom>
              <a:avLst/>
              <a:gdLst>
                <a:gd name="connsiteX0" fmla="*/ 220994 w 266700"/>
                <a:gd name="connsiteY0" fmla="*/ 220027 h 581025"/>
                <a:gd name="connsiteX1" fmla="*/ 263856 w 266700"/>
                <a:gd name="connsiteY1" fmla="*/ 61913 h 581025"/>
                <a:gd name="connsiteX2" fmla="*/ 275286 w 266700"/>
                <a:gd name="connsiteY2" fmla="*/ 39052 h 581025"/>
                <a:gd name="connsiteX3" fmla="*/ 220994 w 266700"/>
                <a:gd name="connsiteY3" fmla="*/ 8572 h 581025"/>
                <a:gd name="connsiteX4" fmla="*/ 169559 w 266700"/>
                <a:gd name="connsiteY4" fmla="*/ 0 h 581025"/>
                <a:gd name="connsiteX5" fmla="*/ 118124 w 266700"/>
                <a:gd name="connsiteY5" fmla="*/ 8572 h 581025"/>
                <a:gd name="connsiteX6" fmla="*/ 52401 w 266700"/>
                <a:gd name="connsiteY6" fmla="*/ 50482 h 581025"/>
                <a:gd name="connsiteX7" fmla="*/ 43829 w 266700"/>
                <a:gd name="connsiteY7" fmla="*/ 65722 h 581025"/>
                <a:gd name="connsiteX8" fmla="*/ 966 w 266700"/>
                <a:gd name="connsiteY8" fmla="*/ 224790 h 581025"/>
                <a:gd name="connsiteX9" fmla="*/ 20969 w 266700"/>
                <a:gd name="connsiteY9" fmla="*/ 260985 h 581025"/>
                <a:gd name="connsiteX10" fmla="*/ 28589 w 266700"/>
                <a:gd name="connsiteY10" fmla="*/ 261938 h 581025"/>
                <a:gd name="connsiteX11" fmla="*/ 56211 w 266700"/>
                <a:gd name="connsiteY11" fmla="*/ 240983 h 581025"/>
                <a:gd name="connsiteX12" fmla="*/ 94311 w 266700"/>
                <a:gd name="connsiteY12" fmla="*/ 101918 h 581025"/>
                <a:gd name="connsiteX13" fmla="*/ 94311 w 266700"/>
                <a:gd name="connsiteY13" fmla="*/ 586740 h 581025"/>
                <a:gd name="connsiteX14" fmla="*/ 151461 w 266700"/>
                <a:gd name="connsiteY14" fmla="*/ 586740 h 581025"/>
                <a:gd name="connsiteX15" fmla="*/ 151461 w 266700"/>
                <a:gd name="connsiteY15" fmla="*/ 314325 h 581025"/>
                <a:gd name="connsiteX16" fmla="*/ 189561 w 266700"/>
                <a:gd name="connsiteY16" fmla="*/ 314325 h 581025"/>
                <a:gd name="connsiteX17" fmla="*/ 189561 w 266700"/>
                <a:gd name="connsiteY17" fmla="*/ 585787 h 581025"/>
                <a:gd name="connsiteX18" fmla="*/ 246711 w 266700"/>
                <a:gd name="connsiteY18" fmla="*/ 585787 h 581025"/>
                <a:gd name="connsiteX19" fmla="*/ 246711 w 266700"/>
                <a:gd name="connsiteY19" fmla="*/ 277178 h 581025"/>
                <a:gd name="connsiteX20" fmla="*/ 220994 w 266700"/>
                <a:gd name="connsiteY20" fmla="*/ 220027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581025">
                  <a:moveTo>
                    <a:pt x="220994" y="220027"/>
                  </a:moveTo>
                  <a:lnTo>
                    <a:pt x="263856" y="61913"/>
                  </a:lnTo>
                  <a:cubicBezTo>
                    <a:pt x="265761" y="53340"/>
                    <a:pt x="270524" y="45720"/>
                    <a:pt x="275286" y="39052"/>
                  </a:cubicBezTo>
                  <a:cubicBezTo>
                    <a:pt x="260046" y="25717"/>
                    <a:pt x="240996" y="15240"/>
                    <a:pt x="220994" y="8572"/>
                  </a:cubicBezTo>
                  <a:cubicBezTo>
                    <a:pt x="204801" y="2857"/>
                    <a:pt x="187656" y="0"/>
                    <a:pt x="169559" y="0"/>
                  </a:cubicBezTo>
                  <a:cubicBezTo>
                    <a:pt x="151461" y="0"/>
                    <a:pt x="134316" y="2857"/>
                    <a:pt x="118124" y="8572"/>
                  </a:cubicBezTo>
                  <a:cubicBezTo>
                    <a:pt x="92406" y="17145"/>
                    <a:pt x="70499" y="31432"/>
                    <a:pt x="52401" y="50482"/>
                  </a:cubicBezTo>
                  <a:cubicBezTo>
                    <a:pt x="48591" y="55245"/>
                    <a:pt x="45734" y="60007"/>
                    <a:pt x="43829" y="65722"/>
                  </a:cubicBezTo>
                  <a:lnTo>
                    <a:pt x="966" y="224790"/>
                  </a:lnTo>
                  <a:cubicBezTo>
                    <a:pt x="-2844" y="240030"/>
                    <a:pt x="4776" y="257175"/>
                    <a:pt x="20969" y="260985"/>
                  </a:cubicBezTo>
                  <a:cubicBezTo>
                    <a:pt x="23826" y="261938"/>
                    <a:pt x="25731" y="261938"/>
                    <a:pt x="28589" y="261938"/>
                  </a:cubicBezTo>
                  <a:cubicBezTo>
                    <a:pt x="40971" y="261938"/>
                    <a:pt x="52401" y="253365"/>
                    <a:pt x="56211" y="240983"/>
                  </a:cubicBezTo>
                  <a:lnTo>
                    <a:pt x="94311" y="101918"/>
                  </a:lnTo>
                  <a:lnTo>
                    <a:pt x="94311" y="586740"/>
                  </a:lnTo>
                  <a:lnTo>
                    <a:pt x="151461" y="586740"/>
                  </a:lnTo>
                  <a:lnTo>
                    <a:pt x="151461" y="314325"/>
                  </a:lnTo>
                  <a:lnTo>
                    <a:pt x="189561" y="314325"/>
                  </a:lnTo>
                  <a:lnTo>
                    <a:pt x="189561" y="585787"/>
                  </a:lnTo>
                  <a:lnTo>
                    <a:pt x="246711" y="585787"/>
                  </a:lnTo>
                  <a:lnTo>
                    <a:pt x="246711" y="277178"/>
                  </a:lnTo>
                  <a:cubicBezTo>
                    <a:pt x="226709" y="267653"/>
                    <a:pt x="215279" y="243840"/>
                    <a:pt x="220994" y="2200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79FD6BBA-E92A-41A1-A9A5-4401011A93C5}"/>
                </a:ext>
              </a:extLst>
            </p:cNvPr>
            <p:cNvSpPr/>
            <p:nvPr/>
          </p:nvSpPr>
          <p:spPr>
            <a:xfrm>
              <a:off x="6228398" y="3212782"/>
              <a:ext cx="266700" cy="581025"/>
            </a:xfrm>
            <a:custGeom>
              <a:avLst/>
              <a:gdLst>
                <a:gd name="connsiteX0" fmla="*/ 275273 w 266700"/>
                <a:gd name="connsiteY0" fmla="*/ 223838 h 581025"/>
                <a:gd name="connsiteX1" fmla="*/ 231457 w 266700"/>
                <a:gd name="connsiteY1" fmla="*/ 65723 h 581025"/>
                <a:gd name="connsiteX2" fmla="*/ 222885 w 266700"/>
                <a:gd name="connsiteY2" fmla="*/ 50483 h 581025"/>
                <a:gd name="connsiteX3" fmla="*/ 157163 w 266700"/>
                <a:gd name="connsiteY3" fmla="*/ 8573 h 581025"/>
                <a:gd name="connsiteX4" fmla="*/ 105727 w 266700"/>
                <a:gd name="connsiteY4" fmla="*/ 0 h 581025"/>
                <a:gd name="connsiteX5" fmla="*/ 54292 w 266700"/>
                <a:gd name="connsiteY5" fmla="*/ 8573 h 581025"/>
                <a:gd name="connsiteX6" fmla="*/ 0 w 266700"/>
                <a:gd name="connsiteY6" fmla="*/ 39053 h 581025"/>
                <a:gd name="connsiteX7" fmla="*/ 11430 w 266700"/>
                <a:gd name="connsiteY7" fmla="*/ 60960 h 581025"/>
                <a:gd name="connsiteX8" fmla="*/ 54292 w 266700"/>
                <a:gd name="connsiteY8" fmla="*/ 219075 h 581025"/>
                <a:gd name="connsiteX9" fmla="*/ 28575 w 266700"/>
                <a:gd name="connsiteY9" fmla="*/ 276225 h 581025"/>
                <a:gd name="connsiteX10" fmla="*/ 28575 w 266700"/>
                <a:gd name="connsiteY10" fmla="*/ 585788 h 581025"/>
                <a:gd name="connsiteX11" fmla="*/ 85725 w 266700"/>
                <a:gd name="connsiteY11" fmla="*/ 585788 h 581025"/>
                <a:gd name="connsiteX12" fmla="*/ 85725 w 266700"/>
                <a:gd name="connsiteY12" fmla="*/ 313373 h 581025"/>
                <a:gd name="connsiteX13" fmla="*/ 123825 w 266700"/>
                <a:gd name="connsiteY13" fmla="*/ 313373 h 581025"/>
                <a:gd name="connsiteX14" fmla="*/ 123825 w 266700"/>
                <a:gd name="connsiteY14" fmla="*/ 584835 h 581025"/>
                <a:gd name="connsiteX15" fmla="*/ 180975 w 266700"/>
                <a:gd name="connsiteY15" fmla="*/ 584835 h 581025"/>
                <a:gd name="connsiteX16" fmla="*/ 180975 w 266700"/>
                <a:gd name="connsiteY16" fmla="*/ 100965 h 581025"/>
                <a:gd name="connsiteX17" fmla="*/ 219075 w 266700"/>
                <a:gd name="connsiteY17" fmla="*/ 240030 h 581025"/>
                <a:gd name="connsiteX18" fmla="*/ 246698 w 266700"/>
                <a:gd name="connsiteY18" fmla="*/ 260985 h 581025"/>
                <a:gd name="connsiteX19" fmla="*/ 254317 w 266700"/>
                <a:gd name="connsiteY19" fmla="*/ 260033 h 581025"/>
                <a:gd name="connsiteX20" fmla="*/ 275273 w 266700"/>
                <a:gd name="connsiteY20" fmla="*/ 223838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581025">
                  <a:moveTo>
                    <a:pt x="275273" y="223838"/>
                  </a:moveTo>
                  <a:lnTo>
                    <a:pt x="231457" y="65723"/>
                  </a:lnTo>
                  <a:cubicBezTo>
                    <a:pt x="229552" y="60008"/>
                    <a:pt x="226695" y="54293"/>
                    <a:pt x="222885" y="50483"/>
                  </a:cubicBezTo>
                  <a:cubicBezTo>
                    <a:pt x="204788" y="31433"/>
                    <a:pt x="181927" y="17145"/>
                    <a:pt x="157163" y="8573"/>
                  </a:cubicBezTo>
                  <a:cubicBezTo>
                    <a:pt x="140970" y="2858"/>
                    <a:pt x="123825" y="0"/>
                    <a:pt x="105727" y="0"/>
                  </a:cubicBezTo>
                  <a:cubicBezTo>
                    <a:pt x="87630" y="0"/>
                    <a:pt x="70485" y="2858"/>
                    <a:pt x="54292" y="8573"/>
                  </a:cubicBezTo>
                  <a:cubicBezTo>
                    <a:pt x="34290" y="15240"/>
                    <a:pt x="16192" y="25718"/>
                    <a:pt x="0" y="39053"/>
                  </a:cubicBezTo>
                  <a:cubicBezTo>
                    <a:pt x="5715" y="45720"/>
                    <a:pt x="9525" y="53340"/>
                    <a:pt x="11430" y="60960"/>
                  </a:cubicBezTo>
                  <a:lnTo>
                    <a:pt x="54292" y="219075"/>
                  </a:lnTo>
                  <a:cubicBezTo>
                    <a:pt x="60960" y="242888"/>
                    <a:pt x="48577" y="266700"/>
                    <a:pt x="28575" y="276225"/>
                  </a:cubicBezTo>
                  <a:lnTo>
                    <a:pt x="28575" y="585788"/>
                  </a:lnTo>
                  <a:lnTo>
                    <a:pt x="85725" y="585788"/>
                  </a:lnTo>
                  <a:lnTo>
                    <a:pt x="85725" y="313373"/>
                  </a:lnTo>
                  <a:lnTo>
                    <a:pt x="123825" y="313373"/>
                  </a:lnTo>
                  <a:lnTo>
                    <a:pt x="123825" y="584835"/>
                  </a:lnTo>
                  <a:lnTo>
                    <a:pt x="180975" y="584835"/>
                  </a:lnTo>
                  <a:lnTo>
                    <a:pt x="180975" y="100965"/>
                  </a:lnTo>
                  <a:lnTo>
                    <a:pt x="219075" y="240030"/>
                  </a:lnTo>
                  <a:cubicBezTo>
                    <a:pt x="222885" y="252413"/>
                    <a:pt x="234315" y="260985"/>
                    <a:pt x="246698" y="260985"/>
                  </a:cubicBezTo>
                  <a:cubicBezTo>
                    <a:pt x="249555" y="260985"/>
                    <a:pt x="251460" y="260985"/>
                    <a:pt x="254317" y="260033"/>
                  </a:cubicBezTo>
                  <a:cubicBezTo>
                    <a:pt x="270510" y="256223"/>
                    <a:pt x="279082" y="239078"/>
                    <a:pt x="275273" y="2238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6" name="图形 12" descr="原子">
            <a:extLst>
              <a:ext uri="{FF2B5EF4-FFF2-40B4-BE49-F238E27FC236}">
                <a16:creationId xmlns:a16="http://schemas.microsoft.com/office/drawing/2014/main" id="{B5656DB3-F72F-4AAB-A504-06488162D372}"/>
              </a:ext>
            </a:extLst>
          </p:cNvPr>
          <p:cNvGrpSpPr/>
          <p:nvPr/>
        </p:nvGrpSpPr>
        <p:grpSpPr>
          <a:xfrm>
            <a:off x="7192590" y="2419327"/>
            <a:ext cx="570468" cy="570468"/>
            <a:chOff x="5788800" y="3121800"/>
            <a:chExt cx="914400" cy="914400"/>
          </a:xfrm>
          <a:solidFill>
            <a:schemeClr val="bg1"/>
          </a:soli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4EC61F6-6E26-4D57-9B6F-6371FD9C5343}"/>
                </a:ext>
              </a:extLst>
            </p:cNvPr>
            <p:cNvSpPr/>
            <p:nvPr/>
          </p:nvSpPr>
          <p:spPr>
            <a:xfrm>
              <a:off x="6185993" y="3521850"/>
              <a:ext cx="114300" cy="11430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A8B9A90-2020-4BDE-85F3-A357FD2D9092}"/>
                </a:ext>
              </a:extLst>
            </p:cNvPr>
            <p:cNvSpPr/>
            <p:nvPr/>
          </p:nvSpPr>
          <p:spPr>
            <a:xfrm>
              <a:off x="5904707" y="3198000"/>
              <a:ext cx="676275" cy="762000"/>
            </a:xfrm>
            <a:custGeom>
              <a:avLst/>
              <a:gdLst>
                <a:gd name="connsiteX0" fmla="*/ 673716 w 676275"/>
                <a:gd name="connsiteY0" fmla="*/ 190500 h 762000"/>
                <a:gd name="connsiteX1" fmla="*/ 571798 w 676275"/>
                <a:gd name="connsiteY1" fmla="*/ 149543 h 762000"/>
                <a:gd name="connsiteX2" fmla="*/ 464166 w 676275"/>
                <a:gd name="connsiteY2" fmla="*/ 165735 h 762000"/>
                <a:gd name="connsiteX3" fmla="*/ 338436 w 676275"/>
                <a:gd name="connsiteY3" fmla="*/ 0 h 762000"/>
                <a:gd name="connsiteX4" fmla="*/ 213658 w 676275"/>
                <a:gd name="connsiteY4" fmla="*/ 163830 h 762000"/>
                <a:gd name="connsiteX5" fmla="*/ 110788 w 676275"/>
                <a:gd name="connsiteY5" fmla="*/ 148590 h 762000"/>
                <a:gd name="connsiteX6" fmla="*/ 8871 w 676275"/>
                <a:gd name="connsiteY6" fmla="*/ 189548 h 762000"/>
                <a:gd name="connsiteX7" fmla="*/ 90786 w 676275"/>
                <a:gd name="connsiteY7" fmla="*/ 382905 h 762000"/>
                <a:gd name="connsiteX8" fmla="*/ 13633 w 676275"/>
                <a:gd name="connsiteY8" fmla="*/ 570548 h 762000"/>
                <a:gd name="connsiteX9" fmla="*/ 115551 w 676275"/>
                <a:gd name="connsiteY9" fmla="*/ 611505 h 762000"/>
                <a:gd name="connsiteX10" fmla="*/ 213658 w 676275"/>
                <a:gd name="connsiteY10" fmla="*/ 598170 h 762000"/>
                <a:gd name="connsiteX11" fmla="*/ 338436 w 676275"/>
                <a:gd name="connsiteY11" fmla="*/ 762000 h 762000"/>
                <a:gd name="connsiteX12" fmla="*/ 463213 w 676275"/>
                <a:gd name="connsiteY12" fmla="*/ 598170 h 762000"/>
                <a:gd name="connsiteX13" fmla="*/ 566083 w 676275"/>
                <a:gd name="connsiteY13" fmla="*/ 613410 h 762000"/>
                <a:gd name="connsiteX14" fmla="*/ 668001 w 676275"/>
                <a:gd name="connsiteY14" fmla="*/ 572453 h 762000"/>
                <a:gd name="connsiteX15" fmla="*/ 590848 w 676275"/>
                <a:gd name="connsiteY15" fmla="*/ 384810 h 762000"/>
                <a:gd name="connsiteX16" fmla="*/ 673716 w 676275"/>
                <a:gd name="connsiteY16" fmla="*/ 190500 h 762000"/>
                <a:gd name="connsiteX17" fmla="*/ 571798 w 676275"/>
                <a:gd name="connsiteY17" fmla="*/ 187643 h 762000"/>
                <a:gd name="connsiteX18" fmla="*/ 640378 w 676275"/>
                <a:gd name="connsiteY18" fmla="*/ 209550 h 762000"/>
                <a:gd name="connsiteX19" fmla="*/ 564178 w 676275"/>
                <a:gd name="connsiteY19" fmla="*/ 357188 h 762000"/>
                <a:gd name="connsiteX20" fmla="*/ 487026 w 676275"/>
                <a:gd name="connsiteY20" fmla="*/ 295275 h 762000"/>
                <a:gd name="connsiteX21" fmla="*/ 472738 w 676275"/>
                <a:gd name="connsiteY21" fmla="*/ 201930 h 762000"/>
                <a:gd name="connsiteX22" fmla="*/ 571798 w 676275"/>
                <a:gd name="connsiteY22" fmla="*/ 187643 h 762000"/>
                <a:gd name="connsiteX23" fmla="*/ 401301 w 676275"/>
                <a:gd name="connsiteY23" fmla="*/ 480060 h 762000"/>
                <a:gd name="connsiteX24" fmla="*/ 341293 w 676275"/>
                <a:gd name="connsiteY24" fmla="*/ 511493 h 762000"/>
                <a:gd name="connsiteX25" fmla="*/ 281286 w 676275"/>
                <a:gd name="connsiteY25" fmla="*/ 480060 h 762000"/>
                <a:gd name="connsiteX26" fmla="*/ 226041 w 676275"/>
                <a:gd name="connsiteY26" fmla="*/ 445770 h 762000"/>
                <a:gd name="connsiteX27" fmla="*/ 224136 w 676275"/>
                <a:gd name="connsiteY27" fmla="*/ 381000 h 762000"/>
                <a:gd name="connsiteX28" fmla="*/ 226041 w 676275"/>
                <a:gd name="connsiteY28" fmla="*/ 320040 h 762000"/>
                <a:gd name="connsiteX29" fmla="*/ 287001 w 676275"/>
                <a:gd name="connsiteY29" fmla="*/ 281940 h 762000"/>
                <a:gd name="connsiteX30" fmla="*/ 341293 w 676275"/>
                <a:gd name="connsiteY30" fmla="*/ 253365 h 762000"/>
                <a:gd name="connsiteX31" fmla="*/ 395586 w 676275"/>
                <a:gd name="connsiteY31" fmla="*/ 281940 h 762000"/>
                <a:gd name="connsiteX32" fmla="*/ 450831 w 676275"/>
                <a:gd name="connsiteY32" fmla="*/ 316230 h 762000"/>
                <a:gd name="connsiteX33" fmla="*/ 452736 w 676275"/>
                <a:gd name="connsiteY33" fmla="*/ 381000 h 762000"/>
                <a:gd name="connsiteX34" fmla="*/ 449878 w 676275"/>
                <a:gd name="connsiteY34" fmla="*/ 449580 h 762000"/>
                <a:gd name="connsiteX35" fmla="*/ 401301 w 676275"/>
                <a:gd name="connsiteY35" fmla="*/ 480060 h 762000"/>
                <a:gd name="connsiteX36" fmla="*/ 445116 w 676275"/>
                <a:gd name="connsiteY36" fmla="*/ 498158 h 762000"/>
                <a:gd name="connsiteX37" fmla="*/ 436543 w 676275"/>
                <a:gd name="connsiteY37" fmla="*/ 550545 h 762000"/>
                <a:gd name="connsiteX38" fmla="*/ 386061 w 676275"/>
                <a:gd name="connsiteY38" fmla="*/ 531495 h 762000"/>
                <a:gd name="connsiteX39" fmla="*/ 420351 w 676275"/>
                <a:gd name="connsiteY39" fmla="*/ 512445 h 762000"/>
                <a:gd name="connsiteX40" fmla="*/ 445116 w 676275"/>
                <a:gd name="connsiteY40" fmla="*/ 498158 h 762000"/>
                <a:gd name="connsiteX41" fmla="*/ 296526 w 676275"/>
                <a:gd name="connsiteY41" fmla="*/ 531495 h 762000"/>
                <a:gd name="connsiteX42" fmla="*/ 241281 w 676275"/>
                <a:gd name="connsiteY42" fmla="*/ 551498 h 762000"/>
                <a:gd name="connsiteX43" fmla="*/ 231756 w 676275"/>
                <a:gd name="connsiteY43" fmla="*/ 494348 h 762000"/>
                <a:gd name="connsiteX44" fmla="*/ 263188 w 676275"/>
                <a:gd name="connsiteY44" fmla="*/ 513398 h 762000"/>
                <a:gd name="connsiteX45" fmla="*/ 296526 w 676275"/>
                <a:gd name="connsiteY45" fmla="*/ 531495 h 762000"/>
                <a:gd name="connsiteX46" fmla="*/ 186988 w 676275"/>
                <a:gd name="connsiteY46" fmla="*/ 417195 h 762000"/>
                <a:gd name="connsiteX47" fmla="*/ 146031 w 676275"/>
                <a:gd name="connsiteY47" fmla="*/ 382905 h 762000"/>
                <a:gd name="connsiteX48" fmla="*/ 186988 w 676275"/>
                <a:gd name="connsiteY48" fmla="*/ 348615 h 762000"/>
                <a:gd name="connsiteX49" fmla="*/ 186036 w 676275"/>
                <a:gd name="connsiteY49" fmla="*/ 381000 h 762000"/>
                <a:gd name="connsiteX50" fmla="*/ 186988 w 676275"/>
                <a:gd name="connsiteY50" fmla="*/ 417195 h 762000"/>
                <a:gd name="connsiteX51" fmla="*/ 230803 w 676275"/>
                <a:gd name="connsiteY51" fmla="*/ 271463 h 762000"/>
                <a:gd name="connsiteX52" fmla="*/ 240328 w 676275"/>
                <a:gd name="connsiteY52" fmla="*/ 211455 h 762000"/>
                <a:gd name="connsiteX53" fmla="*/ 296526 w 676275"/>
                <a:gd name="connsiteY53" fmla="*/ 232410 h 762000"/>
                <a:gd name="connsiteX54" fmla="*/ 266998 w 676275"/>
                <a:gd name="connsiteY54" fmla="*/ 248602 h 762000"/>
                <a:gd name="connsiteX55" fmla="*/ 230803 w 676275"/>
                <a:gd name="connsiteY55" fmla="*/ 271463 h 762000"/>
                <a:gd name="connsiteX56" fmla="*/ 385108 w 676275"/>
                <a:gd name="connsiteY56" fmla="*/ 232410 h 762000"/>
                <a:gd name="connsiteX57" fmla="*/ 436543 w 676275"/>
                <a:gd name="connsiteY57" fmla="*/ 213360 h 762000"/>
                <a:gd name="connsiteX58" fmla="*/ 446068 w 676275"/>
                <a:gd name="connsiteY58" fmla="*/ 267653 h 762000"/>
                <a:gd name="connsiteX59" fmla="*/ 414636 w 676275"/>
                <a:gd name="connsiteY59" fmla="*/ 248602 h 762000"/>
                <a:gd name="connsiteX60" fmla="*/ 385108 w 676275"/>
                <a:gd name="connsiteY60" fmla="*/ 232410 h 762000"/>
                <a:gd name="connsiteX61" fmla="*/ 489883 w 676275"/>
                <a:gd name="connsiteY61" fmla="*/ 344805 h 762000"/>
                <a:gd name="connsiteX62" fmla="*/ 536556 w 676275"/>
                <a:gd name="connsiteY62" fmla="*/ 383858 h 762000"/>
                <a:gd name="connsiteX63" fmla="*/ 489883 w 676275"/>
                <a:gd name="connsiteY63" fmla="*/ 421958 h 762000"/>
                <a:gd name="connsiteX64" fmla="*/ 490836 w 676275"/>
                <a:gd name="connsiteY64" fmla="*/ 381953 h 762000"/>
                <a:gd name="connsiteX65" fmla="*/ 489883 w 676275"/>
                <a:gd name="connsiteY65" fmla="*/ 344805 h 762000"/>
                <a:gd name="connsiteX66" fmla="*/ 338436 w 676275"/>
                <a:gd name="connsiteY66" fmla="*/ 38100 h 762000"/>
                <a:gd name="connsiteX67" fmla="*/ 427971 w 676275"/>
                <a:gd name="connsiteY67" fmla="*/ 176213 h 762000"/>
                <a:gd name="connsiteX68" fmla="*/ 341293 w 676275"/>
                <a:gd name="connsiteY68" fmla="*/ 210503 h 762000"/>
                <a:gd name="connsiteX69" fmla="*/ 249853 w 676275"/>
                <a:gd name="connsiteY69" fmla="*/ 174308 h 762000"/>
                <a:gd name="connsiteX70" fmla="*/ 338436 w 676275"/>
                <a:gd name="connsiteY70" fmla="*/ 38100 h 762000"/>
                <a:gd name="connsiteX71" fmla="*/ 41256 w 676275"/>
                <a:gd name="connsiteY71" fmla="*/ 209550 h 762000"/>
                <a:gd name="connsiteX72" fmla="*/ 109836 w 676275"/>
                <a:gd name="connsiteY72" fmla="*/ 187643 h 762000"/>
                <a:gd name="connsiteX73" fmla="*/ 203181 w 676275"/>
                <a:gd name="connsiteY73" fmla="*/ 200978 h 762000"/>
                <a:gd name="connsiteX74" fmla="*/ 188893 w 676275"/>
                <a:gd name="connsiteY74" fmla="*/ 299085 h 762000"/>
                <a:gd name="connsiteX75" fmla="*/ 117456 w 676275"/>
                <a:gd name="connsiteY75" fmla="*/ 357188 h 762000"/>
                <a:gd name="connsiteX76" fmla="*/ 41256 w 676275"/>
                <a:gd name="connsiteY76" fmla="*/ 209550 h 762000"/>
                <a:gd name="connsiteX77" fmla="*/ 115551 w 676275"/>
                <a:gd name="connsiteY77" fmla="*/ 574358 h 762000"/>
                <a:gd name="connsiteX78" fmla="*/ 46971 w 676275"/>
                <a:gd name="connsiteY78" fmla="*/ 552450 h 762000"/>
                <a:gd name="connsiteX79" fmla="*/ 118408 w 676275"/>
                <a:gd name="connsiteY79" fmla="*/ 409575 h 762000"/>
                <a:gd name="connsiteX80" fmla="*/ 189846 w 676275"/>
                <a:gd name="connsiteY80" fmla="*/ 466725 h 762000"/>
                <a:gd name="connsiteX81" fmla="*/ 204133 w 676275"/>
                <a:gd name="connsiteY81" fmla="*/ 561975 h 762000"/>
                <a:gd name="connsiteX82" fmla="*/ 115551 w 676275"/>
                <a:gd name="connsiteY82" fmla="*/ 574358 h 762000"/>
                <a:gd name="connsiteX83" fmla="*/ 338436 w 676275"/>
                <a:gd name="connsiteY83" fmla="*/ 723900 h 762000"/>
                <a:gd name="connsiteX84" fmla="*/ 249853 w 676275"/>
                <a:gd name="connsiteY84" fmla="*/ 588645 h 762000"/>
                <a:gd name="connsiteX85" fmla="*/ 341293 w 676275"/>
                <a:gd name="connsiteY85" fmla="*/ 553403 h 762000"/>
                <a:gd name="connsiteX86" fmla="*/ 427018 w 676275"/>
                <a:gd name="connsiteY86" fmla="*/ 586740 h 762000"/>
                <a:gd name="connsiteX87" fmla="*/ 338436 w 676275"/>
                <a:gd name="connsiteY87" fmla="*/ 723900 h 762000"/>
                <a:gd name="connsiteX88" fmla="*/ 635616 w 676275"/>
                <a:gd name="connsiteY88" fmla="*/ 552450 h 762000"/>
                <a:gd name="connsiteX89" fmla="*/ 567036 w 676275"/>
                <a:gd name="connsiteY89" fmla="*/ 574358 h 762000"/>
                <a:gd name="connsiteX90" fmla="*/ 473691 w 676275"/>
                <a:gd name="connsiteY90" fmla="*/ 561023 h 762000"/>
                <a:gd name="connsiteX91" fmla="*/ 487026 w 676275"/>
                <a:gd name="connsiteY91" fmla="*/ 470535 h 762000"/>
                <a:gd name="connsiteX92" fmla="*/ 564178 w 676275"/>
                <a:gd name="connsiteY92" fmla="*/ 409575 h 762000"/>
                <a:gd name="connsiteX93" fmla="*/ 635616 w 676275"/>
                <a:gd name="connsiteY93" fmla="*/ 5524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76275" h="762000">
                  <a:moveTo>
                    <a:pt x="673716" y="190500"/>
                  </a:moveTo>
                  <a:cubicBezTo>
                    <a:pt x="657523" y="162878"/>
                    <a:pt x="621328" y="149543"/>
                    <a:pt x="571798" y="149543"/>
                  </a:cubicBezTo>
                  <a:cubicBezTo>
                    <a:pt x="540366" y="149543"/>
                    <a:pt x="504171" y="155258"/>
                    <a:pt x="464166" y="165735"/>
                  </a:cubicBezTo>
                  <a:cubicBezTo>
                    <a:pt x="436543" y="65723"/>
                    <a:pt x="390823" y="0"/>
                    <a:pt x="338436" y="0"/>
                  </a:cubicBezTo>
                  <a:cubicBezTo>
                    <a:pt x="287001" y="0"/>
                    <a:pt x="240328" y="64770"/>
                    <a:pt x="213658" y="163830"/>
                  </a:cubicBezTo>
                  <a:cubicBezTo>
                    <a:pt x="175558" y="154305"/>
                    <a:pt x="141268" y="148590"/>
                    <a:pt x="110788" y="148590"/>
                  </a:cubicBezTo>
                  <a:cubicBezTo>
                    <a:pt x="61258" y="148590"/>
                    <a:pt x="25063" y="161925"/>
                    <a:pt x="8871" y="189548"/>
                  </a:cubicBezTo>
                  <a:cubicBezTo>
                    <a:pt x="-17799" y="235268"/>
                    <a:pt x="17443" y="308610"/>
                    <a:pt x="90786" y="382905"/>
                  </a:cubicBezTo>
                  <a:cubicBezTo>
                    <a:pt x="20301" y="455295"/>
                    <a:pt x="-12084" y="525780"/>
                    <a:pt x="13633" y="570548"/>
                  </a:cubicBezTo>
                  <a:cubicBezTo>
                    <a:pt x="29826" y="598170"/>
                    <a:pt x="66021" y="611505"/>
                    <a:pt x="115551" y="611505"/>
                  </a:cubicBezTo>
                  <a:cubicBezTo>
                    <a:pt x="144126" y="611505"/>
                    <a:pt x="177463" y="606743"/>
                    <a:pt x="213658" y="598170"/>
                  </a:cubicBezTo>
                  <a:cubicBezTo>
                    <a:pt x="241281" y="697230"/>
                    <a:pt x="287001" y="762000"/>
                    <a:pt x="338436" y="762000"/>
                  </a:cubicBezTo>
                  <a:cubicBezTo>
                    <a:pt x="389871" y="762000"/>
                    <a:pt x="436543" y="697230"/>
                    <a:pt x="463213" y="598170"/>
                  </a:cubicBezTo>
                  <a:cubicBezTo>
                    <a:pt x="501313" y="607695"/>
                    <a:pt x="535603" y="613410"/>
                    <a:pt x="566083" y="613410"/>
                  </a:cubicBezTo>
                  <a:cubicBezTo>
                    <a:pt x="615613" y="613410"/>
                    <a:pt x="651808" y="600075"/>
                    <a:pt x="668001" y="572453"/>
                  </a:cubicBezTo>
                  <a:cubicBezTo>
                    <a:pt x="693718" y="527685"/>
                    <a:pt x="661333" y="457200"/>
                    <a:pt x="590848" y="384810"/>
                  </a:cubicBezTo>
                  <a:cubicBezTo>
                    <a:pt x="666096" y="309563"/>
                    <a:pt x="700386" y="236220"/>
                    <a:pt x="673716" y="190500"/>
                  </a:cubicBezTo>
                  <a:close/>
                  <a:moveTo>
                    <a:pt x="571798" y="187643"/>
                  </a:moveTo>
                  <a:cubicBezTo>
                    <a:pt x="607041" y="187643"/>
                    <a:pt x="632758" y="196215"/>
                    <a:pt x="640378" y="209550"/>
                  </a:cubicBezTo>
                  <a:cubicBezTo>
                    <a:pt x="654666" y="234315"/>
                    <a:pt x="628948" y="292418"/>
                    <a:pt x="564178" y="357188"/>
                  </a:cubicBezTo>
                  <a:cubicBezTo>
                    <a:pt x="541318" y="336233"/>
                    <a:pt x="515601" y="315278"/>
                    <a:pt x="487026" y="295275"/>
                  </a:cubicBezTo>
                  <a:cubicBezTo>
                    <a:pt x="484168" y="262890"/>
                    <a:pt x="479406" y="231458"/>
                    <a:pt x="472738" y="201930"/>
                  </a:cubicBezTo>
                  <a:cubicBezTo>
                    <a:pt x="508933" y="192405"/>
                    <a:pt x="543223" y="187643"/>
                    <a:pt x="571798" y="187643"/>
                  </a:cubicBezTo>
                  <a:close/>
                  <a:moveTo>
                    <a:pt x="401301" y="480060"/>
                  </a:moveTo>
                  <a:cubicBezTo>
                    <a:pt x="381298" y="491490"/>
                    <a:pt x="361296" y="501968"/>
                    <a:pt x="341293" y="511493"/>
                  </a:cubicBezTo>
                  <a:cubicBezTo>
                    <a:pt x="321291" y="501968"/>
                    <a:pt x="301288" y="491490"/>
                    <a:pt x="281286" y="480060"/>
                  </a:cubicBezTo>
                  <a:cubicBezTo>
                    <a:pt x="262236" y="468630"/>
                    <a:pt x="243186" y="457200"/>
                    <a:pt x="226041" y="445770"/>
                  </a:cubicBezTo>
                  <a:cubicBezTo>
                    <a:pt x="224136" y="424815"/>
                    <a:pt x="224136" y="403860"/>
                    <a:pt x="224136" y="381000"/>
                  </a:cubicBezTo>
                  <a:cubicBezTo>
                    <a:pt x="224136" y="360045"/>
                    <a:pt x="225088" y="340043"/>
                    <a:pt x="226041" y="320040"/>
                  </a:cubicBezTo>
                  <a:cubicBezTo>
                    <a:pt x="245091" y="306705"/>
                    <a:pt x="265093" y="294323"/>
                    <a:pt x="287001" y="281940"/>
                  </a:cubicBezTo>
                  <a:cubicBezTo>
                    <a:pt x="305098" y="271463"/>
                    <a:pt x="323196" y="261938"/>
                    <a:pt x="341293" y="253365"/>
                  </a:cubicBezTo>
                  <a:cubicBezTo>
                    <a:pt x="359391" y="261938"/>
                    <a:pt x="377488" y="271463"/>
                    <a:pt x="395586" y="281940"/>
                  </a:cubicBezTo>
                  <a:cubicBezTo>
                    <a:pt x="414636" y="293370"/>
                    <a:pt x="433686" y="304800"/>
                    <a:pt x="450831" y="316230"/>
                  </a:cubicBezTo>
                  <a:cubicBezTo>
                    <a:pt x="452736" y="337185"/>
                    <a:pt x="452736" y="358140"/>
                    <a:pt x="452736" y="381000"/>
                  </a:cubicBezTo>
                  <a:cubicBezTo>
                    <a:pt x="452736" y="404813"/>
                    <a:pt x="451783" y="427673"/>
                    <a:pt x="449878" y="449580"/>
                  </a:cubicBezTo>
                  <a:cubicBezTo>
                    <a:pt x="434638" y="460058"/>
                    <a:pt x="418446" y="469583"/>
                    <a:pt x="401301" y="480060"/>
                  </a:cubicBezTo>
                  <a:close/>
                  <a:moveTo>
                    <a:pt x="445116" y="498158"/>
                  </a:moveTo>
                  <a:cubicBezTo>
                    <a:pt x="442258" y="516255"/>
                    <a:pt x="439401" y="534353"/>
                    <a:pt x="436543" y="550545"/>
                  </a:cubicBezTo>
                  <a:cubicBezTo>
                    <a:pt x="420351" y="544830"/>
                    <a:pt x="403206" y="539115"/>
                    <a:pt x="386061" y="531495"/>
                  </a:cubicBezTo>
                  <a:cubicBezTo>
                    <a:pt x="397491" y="525780"/>
                    <a:pt x="408921" y="519113"/>
                    <a:pt x="420351" y="512445"/>
                  </a:cubicBezTo>
                  <a:cubicBezTo>
                    <a:pt x="428923" y="507683"/>
                    <a:pt x="437496" y="502920"/>
                    <a:pt x="445116" y="498158"/>
                  </a:cubicBezTo>
                  <a:close/>
                  <a:moveTo>
                    <a:pt x="296526" y="531495"/>
                  </a:moveTo>
                  <a:cubicBezTo>
                    <a:pt x="277476" y="539115"/>
                    <a:pt x="259378" y="545783"/>
                    <a:pt x="241281" y="551498"/>
                  </a:cubicBezTo>
                  <a:cubicBezTo>
                    <a:pt x="237471" y="533400"/>
                    <a:pt x="234613" y="514350"/>
                    <a:pt x="231756" y="494348"/>
                  </a:cubicBezTo>
                  <a:cubicBezTo>
                    <a:pt x="242233" y="501015"/>
                    <a:pt x="251758" y="506730"/>
                    <a:pt x="263188" y="513398"/>
                  </a:cubicBezTo>
                  <a:cubicBezTo>
                    <a:pt x="273666" y="519113"/>
                    <a:pt x="285096" y="525780"/>
                    <a:pt x="296526" y="531495"/>
                  </a:cubicBezTo>
                  <a:close/>
                  <a:moveTo>
                    <a:pt x="186988" y="417195"/>
                  </a:moveTo>
                  <a:cubicBezTo>
                    <a:pt x="171748" y="405765"/>
                    <a:pt x="158413" y="394335"/>
                    <a:pt x="146031" y="382905"/>
                  </a:cubicBezTo>
                  <a:cubicBezTo>
                    <a:pt x="158413" y="371475"/>
                    <a:pt x="172701" y="360045"/>
                    <a:pt x="186988" y="348615"/>
                  </a:cubicBezTo>
                  <a:cubicBezTo>
                    <a:pt x="186988" y="359093"/>
                    <a:pt x="186036" y="369570"/>
                    <a:pt x="186036" y="381000"/>
                  </a:cubicBezTo>
                  <a:cubicBezTo>
                    <a:pt x="186036" y="393383"/>
                    <a:pt x="186036" y="405765"/>
                    <a:pt x="186988" y="417195"/>
                  </a:cubicBezTo>
                  <a:close/>
                  <a:moveTo>
                    <a:pt x="230803" y="271463"/>
                  </a:moveTo>
                  <a:cubicBezTo>
                    <a:pt x="233661" y="250508"/>
                    <a:pt x="236518" y="230505"/>
                    <a:pt x="240328" y="211455"/>
                  </a:cubicBezTo>
                  <a:cubicBezTo>
                    <a:pt x="258426" y="217170"/>
                    <a:pt x="277476" y="224790"/>
                    <a:pt x="296526" y="232410"/>
                  </a:cubicBezTo>
                  <a:cubicBezTo>
                    <a:pt x="287001" y="237173"/>
                    <a:pt x="276523" y="242888"/>
                    <a:pt x="266998" y="248602"/>
                  </a:cubicBezTo>
                  <a:cubicBezTo>
                    <a:pt x="255568" y="256223"/>
                    <a:pt x="243186" y="263843"/>
                    <a:pt x="230803" y="271463"/>
                  </a:cubicBezTo>
                  <a:close/>
                  <a:moveTo>
                    <a:pt x="385108" y="232410"/>
                  </a:moveTo>
                  <a:cubicBezTo>
                    <a:pt x="402253" y="224790"/>
                    <a:pt x="419398" y="219075"/>
                    <a:pt x="436543" y="213360"/>
                  </a:cubicBezTo>
                  <a:cubicBezTo>
                    <a:pt x="440353" y="230505"/>
                    <a:pt x="443211" y="248602"/>
                    <a:pt x="446068" y="267653"/>
                  </a:cubicBezTo>
                  <a:cubicBezTo>
                    <a:pt x="435591" y="260985"/>
                    <a:pt x="426066" y="255270"/>
                    <a:pt x="414636" y="248602"/>
                  </a:cubicBezTo>
                  <a:cubicBezTo>
                    <a:pt x="405111" y="243840"/>
                    <a:pt x="395586" y="238125"/>
                    <a:pt x="385108" y="232410"/>
                  </a:cubicBezTo>
                  <a:close/>
                  <a:moveTo>
                    <a:pt x="489883" y="344805"/>
                  </a:moveTo>
                  <a:cubicBezTo>
                    <a:pt x="507028" y="358140"/>
                    <a:pt x="522268" y="370523"/>
                    <a:pt x="536556" y="383858"/>
                  </a:cubicBezTo>
                  <a:cubicBezTo>
                    <a:pt x="522268" y="396240"/>
                    <a:pt x="507028" y="409575"/>
                    <a:pt x="489883" y="421958"/>
                  </a:cubicBezTo>
                  <a:cubicBezTo>
                    <a:pt x="490836" y="408623"/>
                    <a:pt x="490836" y="395288"/>
                    <a:pt x="490836" y="381953"/>
                  </a:cubicBezTo>
                  <a:cubicBezTo>
                    <a:pt x="490836" y="368618"/>
                    <a:pt x="490836" y="356235"/>
                    <a:pt x="489883" y="344805"/>
                  </a:cubicBezTo>
                  <a:close/>
                  <a:moveTo>
                    <a:pt x="338436" y="38100"/>
                  </a:moveTo>
                  <a:cubicBezTo>
                    <a:pt x="367011" y="38100"/>
                    <a:pt x="404158" y="88582"/>
                    <a:pt x="427971" y="176213"/>
                  </a:cubicBezTo>
                  <a:cubicBezTo>
                    <a:pt x="400348" y="185738"/>
                    <a:pt x="370821" y="197168"/>
                    <a:pt x="341293" y="210503"/>
                  </a:cubicBezTo>
                  <a:cubicBezTo>
                    <a:pt x="309861" y="196215"/>
                    <a:pt x="279381" y="183833"/>
                    <a:pt x="249853" y="174308"/>
                  </a:cubicBezTo>
                  <a:cubicBezTo>
                    <a:pt x="273666" y="87630"/>
                    <a:pt x="309861" y="38100"/>
                    <a:pt x="338436" y="38100"/>
                  </a:cubicBezTo>
                  <a:close/>
                  <a:moveTo>
                    <a:pt x="41256" y="209550"/>
                  </a:moveTo>
                  <a:cubicBezTo>
                    <a:pt x="49828" y="195263"/>
                    <a:pt x="74593" y="187643"/>
                    <a:pt x="109836" y="187643"/>
                  </a:cubicBezTo>
                  <a:cubicBezTo>
                    <a:pt x="137458" y="187643"/>
                    <a:pt x="168891" y="192405"/>
                    <a:pt x="203181" y="200978"/>
                  </a:cubicBezTo>
                  <a:cubicBezTo>
                    <a:pt x="196513" y="231458"/>
                    <a:pt x="191751" y="264795"/>
                    <a:pt x="188893" y="299085"/>
                  </a:cubicBezTo>
                  <a:cubicBezTo>
                    <a:pt x="162223" y="318135"/>
                    <a:pt x="138411" y="337185"/>
                    <a:pt x="117456" y="357188"/>
                  </a:cubicBezTo>
                  <a:cubicBezTo>
                    <a:pt x="53638" y="292418"/>
                    <a:pt x="26968" y="234315"/>
                    <a:pt x="41256" y="209550"/>
                  </a:cubicBezTo>
                  <a:close/>
                  <a:moveTo>
                    <a:pt x="115551" y="574358"/>
                  </a:moveTo>
                  <a:cubicBezTo>
                    <a:pt x="80308" y="574358"/>
                    <a:pt x="54591" y="565785"/>
                    <a:pt x="46971" y="552450"/>
                  </a:cubicBezTo>
                  <a:cubicBezTo>
                    <a:pt x="32683" y="527685"/>
                    <a:pt x="57448" y="472440"/>
                    <a:pt x="118408" y="409575"/>
                  </a:cubicBezTo>
                  <a:cubicBezTo>
                    <a:pt x="140316" y="428625"/>
                    <a:pt x="164128" y="447675"/>
                    <a:pt x="189846" y="466725"/>
                  </a:cubicBezTo>
                  <a:cubicBezTo>
                    <a:pt x="192703" y="500063"/>
                    <a:pt x="197466" y="532448"/>
                    <a:pt x="204133" y="561975"/>
                  </a:cubicBezTo>
                  <a:cubicBezTo>
                    <a:pt x="172701" y="570548"/>
                    <a:pt x="142221" y="574358"/>
                    <a:pt x="115551" y="574358"/>
                  </a:cubicBezTo>
                  <a:close/>
                  <a:moveTo>
                    <a:pt x="338436" y="723900"/>
                  </a:moveTo>
                  <a:cubicBezTo>
                    <a:pt x="309861" y="723900"/>
                    <a:pt x="273666" y="674370"/>
                    <a:pt x="249853" y="588645"/>
                  </a:cubicBezTo>
                  <a:cubicBezTo>
                    <a:pt x="279381" y="579120"/>
                    <a:pt x="309861" y="567690"/>
                    <a:pt x="341293" y="553403"/>
                  </a:cubicBezTo>
                  <a:cubicBezTo>
                    <a:pt x="370821" y="566738"/>
                    <a:pt x="399396" y="578168"/>
                    <a:pt x="427018" y="586740"/>
                  </a:cubicBezTo>
                  <a:cubicBezTo>
                    <a:pt x="403206" y="674370"/>
                    <a:pt x="367011" y="723900"/>
                    <a:pt x="338436" y="723900"/>
                  </a:cubicBezTo>
                  <a:close/>
                  <a:moveTo>
                    <a:pt x="635616" y="552450"/>
                  </a:moveTo>
                  <a:cubicBezTo>
                    <a:pt x="627043" y="566738"/>
                    <a:pt x="602278" y="574358"/>
                    <a:pt x="567036" y="574358"/>
                  </a:cubicBezTo>
                  <a:cubicBezTo>
                    <a:pt x="539413" y="574358"/>
                    <a:pt x="507028" y="569595"/>
                    <a:pt x="473691" y="561023"/>
                  </a:cubicBezTo>
                  <a:cubicBezTo>
                    <a:pt x="479406" y="532448"/>
                    <a:pt x="484168" y="502920"/>
                    <a:pt x="487026" y="470535"/>
                  </a:cubicBezTo>
                  <a:cubicBezTo>
                    <a:pt x="515601" y="450533"/>
                    <a:pt x="541318" y="430530"/>
                    <a:pt x="564178" y="409575"/>
                  </a:cubicBezTo>
                  <a:cubicBezTo>
                    <a:pt x="625138" y="472440"/>
                    <a:pt x="649903" y="527685"/>
                    <a:pt x="635616" y="5524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9" name="图形 14" descr="城市">
            <a:extLst>
              <a:ext uri="{FF2B5EF4-FFF2-40B4-BE49-F238E27FC236}">
                <a16:creationId xmlns:a16="http://schemas.microsoft.com/office/drawing/2014/main" id="{C4506101-70EC-4CB4-BF12-173DB8A35762}"/>
              </a:ext>
            </a:extLst>
          </p:cNvPr>
          <p:cNvGrpSpPr/>
          <p:nvPr/>
        </p:nvGrpSpPr>
        <p:grpSpPr>
          <a:xfrm>
            <a:off x="2114133" y="2440494"/>
            <a:ext cx="570468" cy="570468"/>
            <a:chOff x="5938800" y="3271800"/>
            <a:chExt cx="914400" cy="914400"/>
          </a:xfrm>
          <a:solidFill>
            <a:schemeClr val="bg1"/>
          </a:solidFill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56AB890B-C385-45E6-8086-BBC8E7FB645A}"/>
                </a:ext>
              </a:extLst>
            </p:cNvPr>
            <p:cNvSpPr/>
            <p:nvPr/>
          </p:nvSpPr>
          <p:spPr>
            <a:xfrm>
              <a:off x="6015000" y="3681375"/>
              <a:ext cx="228600" cy="342900"/>
            </a:xfrm>
            <a:custGeom>
              <a:avLst/>
              <a:gdLst>
                <a:gd name="connsiteX0" fmla="*/ 57150 w 228600"/>
                <a:gd name="connsiteY0" fmla="*/ 209550 h 342900"/>
                <a:gd name="connsiteX1" fmla="*/ 95250 w 228600"/>
                <a:gd name="connsiteY1" fmla="*/ 209550 h 342900"/>
                <a:gd name="connsiteX2" fmla="*/ 95250 w 228600"/>
                <a:gd name="connsiteY2" fmla="*/ 247650 h 342900"/>
                <a:gd name="connsiteX3" fmla="*/ 57150 w 228600"/>
                <a:gd name="connsiteY3" fmla="*/ 247650 h 342900"/>
                <a:gd name="connsiteX4" fmla="*/ 57150 w 228600"/>
                <a:gd name="connsiteY4" fmla="*/ 209550 h 342900"/>
                <a:gd name="connsiteX5" fmla="*/ 57150 w 228600"/>
                <a:gd name="connsiteY5" fmla="*/ 133350 h 342900"/>
                <a:gd name="connsiteX6" fmla="*/ 95250 w 228600"/>
                <a:gd name="connsiteY6" fmla="*/ 133350 h 342900"/>
                <a:gd name="connsiteX7" fmla="*/ 95250 w 228600"/>
                <a:gd name="connsiteY7" fmla="*/ 171450 h 342900"/>
                <a:gd name="connsiteX8" fmla="*/ 57150 w 228600"/>
                <a:gd name="connsiteY8" fmla="*/ 171450 h 342900"/>
                <a:gd name="connsiteX9" fmla="*/ 57150 w 228600"/>
                <a:gd name="connsiteY9" fmla="*/ 133350 h 342900"/>
                <a:gd name="connsiteX10" fmla="*/ 57150 w 228600"/>
                <a:gd name="connsiteY10" fmla="*/ 57150 h 342900"/>
                <a:gd name="connsiteX11" fmla="*/ 95250 w 228600"/>
                <a:gd name="connsiteY11" fmla="*/ 57150 h 342900"/>
                <a:gd name="connsiteX12" fmla="*/ 95250 w 228600"/>
                <a:gd name="connsiteY12" fmla="*/ 95250 h 342900"/>
                <a:gd name="connsiteX13" fmla="*/ 57150 w 228600"/>
                <a:gd name="connsiteY13" fmla="*/ 95250 h 342900"/>
                <a:gd name="connsiteX14" fmla="*/ 57150 w 228600"/>
                <a:gd name="connsiteY14" fmla="*/ 57150 h 342900"/>
                <a:gd name="connsiteX15" fmla="*/ 133350 w 228600"/>
                <a:gd name="connsiteY15" fmla="*/ 209550 h 342900"/>
                <a:gd name="connsiteX16" fmla="*/ 171450 w 228600"/>
                <a:gd name="connsiteY16" fmla="*/ 209550 h 342900"/>
                <a:gd name="connsiteX17" fmla="*/ 171450 w 228600"/>
                <a:gd name="connsiteY17" fmla="*/ 247650 h 342900"/>
                <a:gd name="connsiteX18" fmla="*/ 133350 w 228600"/>
                <a:gd name="connsiteY18" fmla="*/ 247650 h 342900"/>
                <a:gd name="connsiteX19" fmla="*/ 133350 w 228600"/>
                <a:gd name="connsiteY19" fmla="*/ 209550 h 342900"/>
                <a:gd name="connsiteX20" fmla="*/ 133350 w 228600"/>
                <a:gd name="connsiteY20" fmla="*/ 133350 h 342900"/>
                <a:gd name="connsiteX21" fmla="*/ 171450 w 228600"/>
                <a:gd name="connsiteY21" fmla="*/ 133350 h 342900"/>
                <a:gd name="connsiteX22" fmla="*/ 171450 w 228600"/>
                <a:gd name="connsiteY22" fmla="*/ 171450 h 342900"/>
                <a:gd name="connsiteX23" fmla="*/ 133350 w 228600"/>
                <a:gd name="connsiteY23" fmla="*/ 171450 h 342900"/>
                <a:gd name="connsiteX24" fmla="*/ 133350 w 228600"/>
                <a:gd name="connsiteY24" fmla="*/ 133350 h 342900"/>
                <a:gd name="connsiteX25" fmla="*/ 133350 w 228600"/>
                <a:gd name="connsiteY25" fmla="*/ 57150 h 342900"/>
                <a:gd name="connsiteX26" fmla="*/ 171450 w 228600"/>
                <a:gd name="connsiteY26" fmla="*/ 57150 h 342900"/>
                <a:gd name="connsiteX27" fmla="*/ 171450 w 228600"/>
                <a:gd name="connsiteY27" fmla="*/ 95250 h 342900"/>
                <a:gd name="connsiteX28" fmla="*/ 133350 w 228600"/>
                <a:gd name="connsiteY28" fmla="*/ 95250 h 342900"/>
                <a:gd name="connsiteX29" fmla="*/ 133350 w 228600"/>
                <a:gd name="connsiteY29" fmla="*/ 57150 h 342900"/>
                <a:gd name="connsiteX30" fmla="*/ 0 w 228600"/>
                <a:gd name="connsiteY30" fmla="*/ 342900 h 342900"/>
                <a:gd name="connsiteX31" fmla="*/ 95250 w 228600"/>
                <a:gd name="connsiteY31" fmla="*/ 342900 h 342900"/>
                <a:gd name="connsiteX32" fmla="*/ 95250 w 228600"/>
                <a:gd name="connsiteY32" fmla="*/ 285750 h 342900"/>
                <a:gd name="connsiteX33" fmla="*/ 133350 w 228600"/>
                <a:gd name="connsiteY33" fmla="*/ 285750 h 342900"/>
                <a:gd name="connsiteX34" fmla="*/ 133350 w 228600"/>
                <a:gd name="connsiteY34" fmla="*/ 342900 h 342900"/>
                <a:gd name="connsiteX35" fmla="*/ 228600 w 228600"/>
                <a:gd name="connsiteY35" fmla="*/ 342900 h 342900"/>
                <a:gd name="connsiteX36" fmla="*/ 228600 w 228600"/>
                <a:gd name="connsiteY36" fmla="*/ 0 h 342900"/>
                <a:gd name="connsiteX37" fmla="*/ 0 w 228600"/>
                <a:gd name="connsiteY37" fmla="*/ 0 h 342900"/>
                <a:gd name="connsiteX38" fmla="*/ 0 w 228600"/>
                <a:gd name="connsiteY38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8600" h="342900">
                  <a:moveTo>
                    <a:pt x="57150" y="209550"/>
                  </a:moveTo>
                  <a:lnTo>
                    <a:pt x="95250" y="209550"/>
                  </a:lnTo>
                  <a:lnTo>
                    <a:pt x="95250" y="247650"/>
                  </a:lnTo>
                  <a:lnTo>
                    <a:pt x="57150" y="247650"/>
                  </a:lnTo>
                  <a:lnTo>
                    <a:pt x="57150" y="209550"/>
                  </a:lnTo>
                  <a:close/>
                  <a:moveTo>
                    <a:pt x="57150" y="133350"/>
                  </a:moveTo>
                  <a:lnTo>
                    <a:pt x="95250" y="133350"/>
                  </a:lnTo>
                  <a:lnTo>
                    <a:pt x="95250" y="171450"/>
                  </a:lnTo>
                  <a:lnTo>
                    <a:pt x="57150" y="171450"/>
                  </a:lnTo>
                  <a:lnTo>
                    <a:pt x="57150" y="133350"/>
                  </a:lnTo>
                  <a:close/>
                  <a:moveTo>
                    <a:pt x="57150" y="57150"/>
                  </a:moveTo>
                  <a:lnTo>
                    <a:pt x="95250" y="57150"/>
                  </a:lnTo>
                  <a:lnTo>
                    <a:pt x="95250" y="95250"/>
                  </a:lnTo>
                  <a:lnTo>
                    <a:pt x="57150" y="95250"/>
                  </a:lnTo>
                  <a:lnTo>
                    <a:pt x="57150" y="57150"/>
                  </a:lnTo>
                  <a:close/>
                  <a:moveTo>
                    <a:pt x="133350" y="209550"/>
                  </a:moveTo>
                  <a:lnTo>
                    <a:pt x="171450" y="209550"/>
                  </a:lnTo>
                  <a:lnTo>
                    <a:pt x="171450" y="247650"/>
                  </a:lnTo>
                  <a:lnTo>
                    <a:pt x="133350" y="247650"/>
                  </a:lnTo>
                  <a:lnTo>
                    <a:pt x="133350" y="209550"/>
                  </a:lnTo>
                  <a:close/>
                  <a:moveTo>
                    <a:pt x="133350" y="133350"/>
                  </a:moveTo>
                  <a:lnTo>
                    <a:pt x="171450" y="133350"/>
                  </a:lnTo>
                  <a:lnTo>
                    <a:pt x="171450" y="171450"/>
                  </a:lnTo>
                  <a:lnTo>
                    <a:pt x="133350" y="171450"/>
                  </a:lnTo>
                  <a:lnTo>
                    <a:pt x="133350" y="133350"/>
                  </a:lnTo>
                  <a:close/>
                  <a:moveTo>
                    <a:pt x="133350" y="57150"/>
                  </a:moveTo>
                  <a:lnTo>
                    <a:pt x="171450" y="57150"/>
                  </a:lnTo>
                  <a:lnTo>
                    <a:pt x="171450" y="95250"/>
                  </a:lnTo>
                  <a:lnTo>
                    <a:pt x="133350" y="95250"/>
                  </a:lnTo>
                  <a:lnTo>
                    <a:pt x="133350" y="57150"/>
                  </a:lnTo>
                  <a:close/>
                  <a:moveTo>
                    <a:pt x="0" y="342900"/>
                  </a:moveTo>
                  <a:lnTo>
                    <a:pt x="95250" y="342900"/>
                  </a:lnTo>
                  <a:lnTo>
                    <a:pt x="95250" y="285750"/>
                  </a:lnTo>
                  <a:lnTo>
                    <a:pt x="133350" y="285750"/>
                  </a:lnTo>
                  <a:lnTo>
                    <a:pt x="133350" y="342900"/>
                  </a:lnTo>
                  <a:lnTo>
                    <a:pt x="228600" y="3429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F5397F52-225F-4BF2-B1F4-1C60D1BB3F50}"/>
                </a:ext>
              </a:extLst>
            </p:cNvPr>
            <p:cNvSpPr/>
            <p:nvPr/>
          </p:nvSpPr>
          <p:spPr>
            <a:xfrm>
              <a:off x="6281700" y="3757575"/>
              <a:ext cx="228600" cy="266700"/>
            </a:xfrm>
            <a:custGeom>
              <a:avLst/>
              <a:gdLst>
                <a:gd name="connsiteX0" fmla="*/ 57150 w 228600"/>
                <a:gd name="connsiteY0" fmla="*/ 133350 h 266700"/>
                <a:gd name="connsiteX1" fmla="*/ 95250 w 228600"/>
                <a:gd name="connsiteY1" fmla="*/ 133350 h 266700"/>
                <a:gd name="connsiteX2" fmla="*/ 95250 w 228600"/>
                <a:gd name="connsiteY2" fmla="*/ 171450 h 266700"/>
                <a:gd name="connsiteX3" fmla="*/ 57150 w 228600"/>
                <a:gd name="connsiteY3" fmla="*/ 171450 h 266700"/>
                <a:gd name="connsiteX4" fmla="*/ 57150 w 228600"/>
                <a:gd name="connsiteY4" fmla="*/ 133350 h 266700"/>
                <a:gd name="connsiteX5" fmla="*/ 57150 w 228600"/>
                <a:gd name="connsiteY5" fmla="*/ 57150 h 266700"/>
                <a:gd name="connsiteX6" fmla="*/ 95250 w 228600"/>
                <a:gd name="connsiteY6" fmla="*/ 57150 h 266700"/>
                <a:gd name="connsiteX7" fmla="*/ 95250 w 228600"/>
                <a:gd name="connsiteY7" fmla="*/ 95250 h 266700"/>
                <a:gd name="connsiteX8" fmla="*/ 57150 w 228600"/>
                <a:gd name="connsiteY8" fmla="*/ 95250 h 266700"/>
                <a:gd name="connsiteX9" fmla="*/ 57150 w 228600"/>
                <a:gd name="connsiteY9" fmla="*/ 57150 h 266700"/>
                <a:gd name="connsiteX10" fmla="*/ 133350 w 228600"/>
                <a:gd name="connsiteY10" fmla="*/ 133350 h 266700"/>
                <a:gd name="connsiteX11" fmla="*/ 171450 w 228600"/>
                <a:gd name="connsiteY11" fmla="*/ 133350 h 266700"/>
                <a:gd name="connsiteX12" fmla="*/ 171450 w 228600"/>
                <a:gd name="connsiteY12" fmla="*/ 171450 h 266700"/>
                <a:gd name="connsiteX13" fmla="*/ 133350 w 228600"/>
                <a:gd name="connsiteY13" fmla="*/ 171450 h 266700"/>
                <a:gd name="connsiteX14" fmla="*/ 133350 w 228600"/>
                <a:gd name="connsiteY14" fmla="*/ 133350 h 266700"/>
                <a:gd name="connsiteX15" fmla="*/ 133350 w 228600"/>
                <a:gd name="connsiteY15" fmla="*/ 57150 h 266700"/>
                <a:gd name="connsiteX16" fmla="*/ 171450 w 228600"/>
                <a:gd name="connsiteY16" fmla="*/ 57150 h 266700"/>
                <a:gd name="connsiteX17" fmla="*/ 171450 w 228600"/>
                <a:gd name="connsiteY17" fmla="*/ 95250 h 266700"/>
                <a:gd name="connsiteX18" fmla="*/ 133350 w 228600"/>
                <a:gd name="connsiteY18" fmla="*/ 95250 h 266700"/>
                <a:gd name="connsiteX19" fmla="*/ 133350 w 228600"/>
                <a:gd name="connsiteY19" fmla="*/ 57150 h 266700"/>
                <a:gd name="connsiteX20" fmla="*/ 0 w 228600"/>
                <a:gd name="connsiteY20" fmla="*/ 266700 h 266700"/>
                <a:gd name="connsiteX21" fmla="*/ 95250 w 228600"/>
                <a:gd name="connsiteY21" fmla="*/ 266700 h 266700"/>
                <a:gd name="connsiteX22" fmla="*/ 95250 w 228600"/>
                <a:gd name="connsiteY22" fmla="*/ 209550 h 266700"/>
                <a:gd name="connsiteX23" fmla="*/ 133350 w 228600"/>
                <a:gd name="connsiteY23" fmla="*/ 209550 h 266700"/>
                <a:gd name="connsiteX24" fmla="*/ 133350 w 228600"/>
                <a:gd name="connsiteY24" fmla="*/ 266700 h 266700"/>
                <a:gd name="connsiteX25" fmla="*/ 228600 w 228600"/>
                <a:gd name="connsiteY25" fmla="*/ 266700 h 266700"/>
                <a:gd name="connsiteX26" fmla="*/ 228600 w 228600"/>
                <a:gd name="connsiteY26" fmla="*/ 0 h 266700"/>
                <a:gd name="connsiteX27" fmla="*/ 0 w 228600"/>
                <a:gd name="connsiteY27" fmla="*/ 0 h 266700"/>
                <a:gd name="connsiteX28" fmla="*/ 0 w 228600"/>
                <a:gd name="connsiteY28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8600" h="266700">
                  <a:moveTo>
                    <a:pt x="57150" y="133350"/>
                  </a:moveTo>
                  <a:lnTo>
                    <a:pt x="95250" y="133350"/>
                  </a:lnTo>
                  <a:lnTo>
                    <a:pt x="95250" y="171450"/>
                  </a:lnTo>
                  <a:lnTo>
                    <a:pt x="57150" y="171450"/>
                  </a:lnTo>
                  <a:lnTo>
                    <a:pt x="57150" y="133350"/>
                  </a:lnTo>
                  <a:close/>
                  <a:moveTo>
                    <a:pt x="57150" y="57150"/>
                  </a:moveTo>
                  <a:lnTo>
                    <a:pt x="95250" y="57150"/>
                  </a:lnTo>
                  <a:lnTo>
                    <a:pt x="95250" y="95250"/>
                  </a:lnTo>
                  <a:lnTo>
                    <a:pt x="57150" y="95250"/>
                  </a:lnTo>
                  <a:lnTo>
                    <a:pt x="57150" y="57150"/>
                  </a:lnTo>
                  <a:close/>
                  <a:moveTo>
                    <a:pt x="133350" y="133350"/>
                  </a:moveTo>
                  <a:lnTo>
                    <a:pt x="171450" y="133350"/>
                  </a:lnTo>
                  <a:lnTo>
                    <a:pt x="171450" y="171450"/>
                  </a:lnTo>
                  <a:lnTo>
                    <a:pt x="133350" y="171450"/>
                  </a:lnTo>
                  <a:lnTo>
                    <a:pt x="133350" y="133350"/>
                  </a:lnTo>
                  <a:close/>
                  <a:moveTo>
                    <a:pt x="133350" y="57150"/>
                  </a:moveTo>
                  <a:lnTo>
                    <a:pt x="171450" y="57150"/>
                  </a:lnTo>
                  <a:lnTo>
                    <a:pt x="171450" y="95250"/>
                  </a:lnTo>
                  <a:lnTo>
                    <a:pt x="133350" y="95250"/>
                  </a:lnTo>
                  <a:lnTo>
                    <a:pt x="133350" y="57150"/>
                  </a:lnTo>
                  <a:close/>
                  <a:moveTo>
                    <a:pt x="0" y="266700"/>
                  </a:moveTo>
                  <a:lnTo>
                    <a:pt x="95250" y="266700"/>
                  </a:lnTo>
                  <a:lnTo>
                    <a:pt x="95250" y="209550"/>
                  </a:lnTo>
                  <a:lnTo>
                    <a:pt x="133350" y="209550"/>
                  </a:lnTo>
                  <a:lnTo>
                    <a:pt x="133350" y="266700"/>
                  </a:lnTo>
                  <a:lnTo>
                    <a:pt x="228600" y="2667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90E1DD4-C51B-49BA-873B-146C3248C76D}"/>
                </a:ext>
              </a:extLst>
            </p:cNvPr>
            <p:cNvSpPr/>
            <p:nvPr/>
          </p:nvSpPr>
          <p:spPr>
            <a:xfrm>
              <a:off x="6548400" y="3452775"/>
              <a:ext cx="228600" cy="571500"/>
            </a:xfrm>
            <a:custGeom>
              <a:avLst/>
              <a:gdLst>
                <a:gd name="connsiteX0" fmla="*/ 171450 w 228600"/>
                <a:gd name="connsiteY0" fmla="*/ 104775 h 571500"/>
                <a:gd name="connsiteX1" fmla="*/ 133350 w 228600"/>
                <a:gd name="connsiteY1" fmla="*/ 104775 h 571500"/>
                <a:gd name="connsiteX2" fmla="*/ 133350 w 228600"/>
                <a:gd name="connsiteY2" fmla="*/ 66675 h 571500"/>
                <a:gd name="connsiteX3" fmla="*/ 171450 w 228600"/>
                <a:gd name="connsiteY3" fmla="*/ 66675 h 571500"/>
                <a:gd name="connsiteX4" fmla="*/ 171450 w 228600"/>
                <a:gd name="connsiteY4" fmla="*/ 104775 h 571500"/>
                <a:gd name="connsiteX5" fmla="*/ 171450 w 228600"/>
                <a:gd name="connsiteY5" fmla="*/ 171450 h 571500"/>
                <a:gd name="connsiteX6" fmla="*/ 133350 w 228600"/>
                <a:gd name="connsiteY6" fmla="*/ 171450 h 571500"/>
                <a:gd name="connsiteX7" fmla="*/ 133350 w 228600"/>
                <a:gd name="connsiteY7" fmla="*/ 133350 h 571500"/>
                <a:gd name="connsiteX8" fmla="*/ 171450 w 228600"/>
                <a:gd name="connsiteY8" fmla="*/ 133350 h 571500"/>
                <a:gd name="connsiteX9" fmla="*/ 171450 w 228600"/>
                <a:gd name="connsiteY9" fmla="*/ 171450 h 571500"/>
                <a:gd name="connsiteX10" fmla="*/ 171450 w 228600"/>
                <a:gd name="connsiteY10" fmla="*/ 247650 h 571500"/>
                <a:gd name="connsiteX11" fmla="*/ 133350 w 228600"/>
                <a:gd name="connsiteY11" fmla="*/ 247650 h 571500"/>
                <a:gd name="connsiteX12" fmla="*/ 133350 w 228600"/>
                <a:gd name="connsiteY12" fmla="*/ 209550 h 571500"/>
                <a:gd name="connsiteX13" fmla="*/ 171450 w 228600"/>
                <a:gd name="connsiteY13" fmla="*/ 209550 h 571500"/>
                <a:gd name="connsiteX14" fmla="*/ 171450 w 228600"/>
                <a:gd name="connsiteY14" fmla="*/ 247650 h 571500"/>
                <a:gd name="connsiteX15" fmla="*/ 171450 w 228600"/>
                <a:gd name="connsiteY15" fmla="*/ 323850 h 571500"/>
                <a:gd name="connsiteX16" fmla="*/ 133350 w 228600"/>
                <a:gd name="connsiteY16" fmla="*/ 323850 h 571500"/>
                <a:gd name="connsiteX17" fmla="*/ 133350 w 228600"/>
                <a:gd name="connsiteY17" fmla="*/ 285750 h 571500"/>
                <a:gd name="connsiteX18" fmla="*/ 171450 w 228600"/>
                <a:gd name="connsiteY18" fmla="*/ 285750 h 571500"/>
                <a:gd name="connsiteX19" fmla="*/ 171450 w 228600"/>
                <a:gd name="connsiteY19" fmla="*/ 323850 h 571500"/>
                <a:gd name="connsiteX20" fmla="*/ 171450 w 228600"/>
                <a:gd name="connsiteY20" fmla="*/ 400050 h 571500"/>
                <a:gd name="connsiteX21" fmla="*/ 133350 w 228600"/>
                <a:gd name="connsiteY21" fmla="*/ 400050 h 571500"/>
                <a:gd name="connsiteX22" fmla="*/ 133350 w 228600"/>
                <a:gd name="connsiteY22" fmla="*/ 361950 h 571500"/>
                <a:gd name="connsiteX23" fmla="*/ 171450 w 228600"/>
                <a:gd name="connsiteY23" fmla="*/ 361950 h 571500"/>
                <a:gd name="connsiteX24" fmla="*/ 171450 w 228600"/>
                <a:gd name="connsiteY24" fmla="*/ 400050 h 571500"/>
                <a:gd name="connsiteX25" fmla="*/ 171450 w 228600"/>
                <a:gd name="connsiteY25" fmla="*/ 476250 h 571500"/>
                <a:gd name="connsiteX26" fmla="*/ 133350 w 228600"/>
                <a:gd name="connsiteY26" fmla="*/ 476250 h 571500"/>
                <a:gd name="connsiteX27" fmla="*/ 133350 w 228600"/>
                <a:gd name="connsiteY27" fmla="*/ 438150 h 571500"/>
                <a:gd name="connsiteX28" fmla="*/ 171450 w 228600"/>
                <a:gd name="connsiteY28" fmla="*/ 438150 h 571500"/>
                <a:gd name="connsiteX29" fmla="*/ 171450 w 228600"/>
                <a:gd name="connsiteY29" fmla="*/ 476250 h 571500"/>
                <a:gd name="connsiteX30" fmla="*/ 95250 w 228600"/>
                <a:gd name="connsiteY30" fmla="*/ 104775 h 571500"/>
                <a:gd name="connsiteX31" fmla="*/ 57150 w 228600"/>
                <a:gd name="connsiteY31" fmla="*/ 104775 h 571500"/>
                <a:gd name="connsiteX32" fmla="*/ 57150 w 228600"/>
                <a:gd name="connsiteY32" fmla="*/ 66675 h 571500"/>
                <a:gd name="connsiteX33" fmla="*/ 95250 w 228600"/>
                <a:gd name="connsiteY33" fmla="*/ 66675 h 571500"/>
                <a:gd name="connsiteX34" fmla="*/ 95250 w 228600"/>
                <a:gd name="connsiteY34" fmla="*/ 104775 h 571500"/>
                <a:gd name="connsiteX35" fmla="*/ 95250 w 228600"/>
                <a:gd name="connsiteY35" fmla="*/ 171450 h 571500"/>
                <a:gd name="connsiteX36" fmla="*/ 57150 w 228600"/>
                <a:gd name="connsiteY36" fmla="*/ 171450 h 571500"/>
                <a:gd name="connsiteX37" fmla="*/ 57150 w 228600"/>
                <a:gd name="connsiteY37" fmla="*/ 133350 h 571500"/>
                <a:gd name="connsiteX38" fmla="*/ 95250 w 228600"/>
                <a:gd name="connsiteY38" fmla="*/ 133350 h 571500"/>
                <a:gd name="connsiteX39" fmla="*/ 95250 w 228600"/>
                <a:gd name="connsiteY39" fmla="*/ 171450 h 571500"/>
                <a:gd name="connsiteX40" fmla="*/ 95250 w 228600"/>
                <a:gd name="connsiteY40" fmla="*/ 247650 h 571500"/>
                <a:gd name="connsiteX41" fmla="*/ 57150 w 228600"/>
                <a:gd name="connsiteY41" fmla="*/ 247650 h 571500"/>
                <a:gd name="connsiteX42" fmla="*/ 57150 w 228600"/>
                <a:gd name="connsiteY42" fmla="*/ 209550 h 571500"/>
                <a:gd name="connsiteX43" fmla="*/ 95250 w 228600"/>
                <a:gd name="connsiteY43" fmla="*/ 209550 h 571500"/>
                <a:gd name="connsiteX44" fmla="*/ 95250 w 228600"/>
                <a:gd name="connsiteY44" fmla="*/ 247650 h 571500"/>
                <a:gd name="connsiteX45" fmla="*/ 95250 w 228600"/>
                <a:gd name="connsiteY45" fmla="*/ 323850 h 571500"/>
                <a:gd name="connsiteX46" fmla="*/ 57150 w 228600"/>
                <a:gd name="connsiteY46" fmla="*/ 323850 h 571500"/>
                <a:gd name="connsiteX47" fmla="*/ 57150 w 228600"/>
                <a:gd name="connsiteY47" fmla="*/ 285750 h 571500"/>
                <a:gd name="connsiteX48" fmla="*/ 95250 w 228600"/>
                <a:gd name="connsiteY48" fmla="*/ 285750 h 571500"/>
                <a:gd name="connsiteX49" fmla="*/ 95250 w 228600"/>
                <a:gd name="connsiteY49" fmla="*/ 323850 h 571500"/>
                <a:gd name="connsiteX50" fmla="*/ 95250 w 228600"/>
                <a:gd name="connsiteY50" fmla="*/ 400050 h 571500"/>
                <a:gd name="connsiteX51" fmla="*/ 57150 w 228600"/>
                <a:gd name="connsiteY51" fmla="*/ 400050 h 571500"/>
                <a:gd name="connsiteX52" fmla="*/ 57150 w 228600"/>
                <a:gd name="connsiteY52" fmla="*/ 361950 h 571500"/>
                <a:gd name="connsiteX53" fmla="*/ 95250 w 228600"/>
                <a:gd name="connsiteY53" fmla="*/ 361950 h 571500"/>
                <a:gd name="connsiteX54" fmla="*/ 95250 w 228600"/>
                <a:gd name="connsiteY54" fmla="*/ 400050 h 571500"/>
                <a:gd name="connsiteX55" fmla="*/ 95250 w 228600"/>
                <a:gd name="connsiteY55" fmla="*/ 476250 h 571500"/>
                <a:gd name="connsiteX56" fmla="*/ 57150 w 228600"/>
                <a:gd name="connsiteY56" fmla="*/ 476250 h 571500"/>
                <a:gd name="connsiteX57" fmla="*/ 57150 w 228600"/>
                <a:gd name="connsiteY57" fmla="*/ 438150 h 571500"/>
                <a:gd name="connsiteX58" fmla="*/ 95250 w 228600"/>
                <a:gd name="connsiteY58" fmla="*/ 438150 h 571500"/>
                <a:gd name="connsiteX59" fmla="*/ 95250 w 228600"/>
                <a:gd name="connsiteY59" fmla="*/ 476250 h 571500"/>
                <a:gd name="connsiteX60" fmla="*/ 0 w 228600"/>
                <a:gd name="connsiteY60" fmla="*/ 0 h 571500"/>
                <a:gd name="connsiteX61" fmla="*/ 0 w 228600"/>
                <a:gd name="connsiteY61" fmla="*/ 571500 h 571500"/>
                <a:gd name="connsiteX62" fmla="*/ 95250 w 228600"/>
                <a:gd name="connsiteY62" fmla="*/ 571500 h 571500"/>
                <a:gd name="connsiteX63" fmla="*/ 95250 w 228600"/>
                <a:gd name="connsiteY63" fmla="*/ 514350 h 571500"/>
                <a:gd name="connsiteX64" fmla="*/ 133350 w 228600"/>
                <a:gd name="connsiteY64" fmla="*/ 514350 h 571500"/>
                <a:gd name="connsiteX65" fmla="*/ 133350 w 228600"/>
                <a:gd name="connsiteY65" fmla="*/ 571500 h 571500"/>
                <a:gd name="connsiteX66" fmla="*/ 228600 w 228600"/>
                <a:gd name="connsiteY66" fmla="*/ 571500 h 571500"/>
                <a:gd name="connsiteX67" fmla="*/ 228600 w 228600"/>
                <a:gd name="connsiteY67" fmla="*/ 28575 h 571500"/>
                <a:gd name="connsiteX68" fmla="*/ 0 w 228600"/>
                <a:gd name="connsiteY68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28600" h="571500">
                  <a:moveTo>
                    <a:pt x="171450" y="104775"/>
                  </a:moveTo>
                  <a:lnTo>
                    <a:pt x="133350" y="104775"/>
                  </a:lnTo>
                  <a:lnTo>
                    <a:pt x="133350" y="66675"/>
                  </a:lnTo>
                  <a:lnTo>
                    <a:pt x="171450" y="66675"/>
                  </a:lnTo>
                  <a:lnTo>
                    <a:pt x="171450" y="104775"/>
                  </a:lnTo>
                  <a:close/>
                  <a:moveTo>
                    <a:pt x="171450" y="171450"/>
                  </a:moveTo>
                  <a:lnTo>
                    <a:pt x="133350" y="171450"/>
                  </a:lnTo>
                  <a:lnTo>
                    <a:pt x="133350" y="133350"/>
                  </a:lnTo>
                  <a:lnTo>
                    <a:pt x="171450" y="133350"/>
                  </a:lnTo>
                  <a:lnTo>
                    <a:pt x="171450" y="171450"/>
                  </a:lnTo>
                  <a:close/>
                  <a:moveTo>
                    <a:pt x="171450" y="247650"/>
                  </a:moveTo>
                  <a:lnTo>
                    <a:pt x="133350" y="247650"/>
                  </a:lnTo>
                  <a:lnTo>
                    <a:pt x="133350" y="209550"/>
                  </a:lnTo>
                  <a:lnTo>
                    <a:pt x="171450" y="209550"/>
                  </a:lnTo>
                  <a:lnTo>
                    <a:pt x="171450" y="247650"/>
                  </a:lnTo>
                  <a:close/>
                  <a:moveTo>
                    <a:pt x="171450" y="323850"/>
                  </a:moveTo>
                  <a:lnTo>
                    <a:pt x="133350" y="323850"/>
                  </a:lnTo>
                  <a:lnTo>
                    <a:pt x="133350" y="285750"/>
                  </a:lnTo>
                  <a:lnTo>
                    <a:pt x="171450" y="285750"/>
                  </a:lnTo>
                  <a:lnTo>
                    <a:pt x="171450" y="323850"/>
                  </a:lnTo>
                  <a:close/>
                  <a:moveTo>
                    <a:pt x="171450" y="400050"/>
                  </a:moveTo>
                  <a:lnTo>
                    <a:pt x="133350" y="400050"/>
                  </a:lnTo>
                  <a:lnTo>
                    <a:pt x="133350" y="361950"/>
                  </a:lnTo>
                  <a:lnTo>
                    <a:pt x="171450" y="361950"/>
                  </a:lnTo>
                  <a:lnTo>
                    <a:pt x="171450" y="400050"/>
                  </a:lnTo>
                  <a:close/>
                  <a:moveTo>
                    <a:pt x="171450" y="476250"/>
                  </a:moveTo>
                  <a:lnTo>
                    <a:pt x="133350" y="476250"/>
                  </a:lnTo>
                  <a:lnTo>
                    <a:pt x="133350" y="438150"/>
                  </a:lnTo>
                  <a:lnTo>
                    <a:pt x="171450" y="438150"/>
                  </a:lnTo>
                  <a:lnTo>
                    <a:pt x="171450" y="476250"/>
                  </a:lnTo>
                  <a:close/>
                  <a:moveTo>
                    <a:pt x="95250" y="104775"/>
                  </a:moveTo>
                  <a:lnTo>
                    <a:pt x="57150" y="104775"/>
                  </a:lnTo>
                  <a:lnTo>
                    <a:pt x="57150" y="66675"/>
                  </a:lnTo>
                  <a:lnTo>
                    <a:pt x="95250" y="66675"/>
                  </a:lnTo>
                  <a:lnTo>
                    <a:pt x="95250" y="104775"/>
                  </a:lnTo>
                  <a:close/>
                  <a:moveTo>
                    <a:pt x="95250" y="171450"/>
                  </a:moveTo>
                  <a:lnTo>
                    <a:pt x="57150" y="171450"/>
                  </a:lnTo>
                  <a:lnTo>
                    <a:pt x="57150" y="133350"/>
                  </a:lnTo>
                  <a:lnTo>
                    <a:pt x="95250" y="133350"/>
                  </a:lnTo>
                  <a:lnTo>
                    <a:pt x="95250" y="171450"/>
                  </a:lnTo>
                  <a:close/>
                  <a:moveTo>
                    <a:pt x="95250" y="247650"/>
                  </a:moveTo>
                  <a:lnTo>
                    <a:pt x="57150" y="247650"/>
                  </a:lnTo>
                  <a:lnTo>
                    <a:pt x="57150" y="209550"/>
                  </a:lnTo>
                  <a:lnTo>
                    <a:pt x="95250" y="209550"/>
                  </a:lnTo>
                  <a:lnTo>
                    <a:pt x="95250" y="247650"/>
                  </a:lnTo>
                  <a:close/>
                  <a:moveTo>
                    <a:pt x="95250" y="323850"/>
                  </a:moveTo>
                  <a:lnTo>
                    <a:pt x="57150" y="323850"/>
                  </a:lnTo>
                  <a:lnTo>
                    <a:pt x="57150" y="285750"/>
                  </a:lnTo>
                  <a:lnTo>
                    <a:pt x="95250" y="285750"/>
                  </a:lnTo>
                  <a:lnTo>
                    <a:pt x="95250" y="323850"/>
                  </a:lnTo>
                  <a:close/>
                  <a:moveTo>
                    <a:pt x="95250" y="400050"/>
                  </a:moveTo>
                  <a:lnTo>
                    <a:pt x="57150" y="400050"/>
                  </a:lnTo>
                  <a:lnTo>
                    <a:pt x="57150" y="361950"/>
                  </a:lnTo>
                  <a:lnTo>
                    <a:pt x="95250" y="361950"/>
                  </a:lnTo>
                  <a:lnTo>
                    <a:pt x="95250" y="400050"/>
                  </a:lnTo>
                  <a:close/>
                  <a:moveTo>
                    <a:pt x="95250" y="476250"/>
                  </a:moveTo>
                  <a:lnTo>
                    <a:pt x="57150" y="476250"/>
                  </a:lnTo>
                  <a:lnTo>
                    <a:pt x="57150" y="438150"/>
                  </a:lnTo>
                  <a:lnTo>
                    <a:pt x="95250" y="438150"/>
                  </a:lnTo>
                  <a:lnTo>
                    <a:pt x="95250" y="476250"/>
                  </a:lnTo>
                  <a:close/>
                  <a:moveTo>
                    <a:pt x="0" y="0"/>
                  </a:moveTo>
                  <a:lnTo>
                    <a:pt x="0" y="571500"/>
                  </a:lnTo>
                  <a:lnTo>
                    <a:pt x="95250" y="571500"/>
                  </a:lnTo>
                  <a:lnTo>
                    <a:pt x="95250" y="514350"/>
                  </a:lnTo>
                  <a:lnTo>
                    <a:pt x="133350" y="514350"/>
                  </a:lnTo>
                  <a:lnTo>
                    <a:pt x="133350" y="571500"/>
                  </a:lnTo>
                  <a:lnTo>
                    <a:pt x="228600" y="571500"/>
                  </a:lnTo>
                  <a:lnTo>
                    <a:pt x="228600" y="285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1C407CF1-75B4-4EBE-96F2-9557E9DC6742}"/>
                </a:ext>
              </a:extLst>
            </p:cNvPr>
            <p:cNvSpPr/>
            <p:nvPr/>
          </p:nvSpPr>
          <p:spPr>
            <a:xfrm>
              <a:off x="6148350" y="3433725"/>
              <a:ext cx="228600" cy="285750"/>
            </a:xfrm>
            <a:custGeom>
              <a:avLst/>
              <a:gdLst>
                <a:gd name="connsiteX0" fmla="*/ 133350 w 228600"/>
                <a:gd name="connsiteY0" fmla="*/ 133350 h 285750"/>
                <a:gd name="connsiteX1" fmla="*/ 171450 w 228600"/>
                <a:gd name="connsiteY1" fmla="*/ 133350 h 285750"/>
                <a:gd name="connsiteX2" fmla="*/ 171450 w 228600"/>
                <a:gd name="connsiteY2" fmla="*/ 171450 h 285750"/>
                <a:gd name="connsiteX3" fmla="*/ 133350 w 228600"/>
                <a:gd name="connsiteY3" fmla="*/ 171450 h 285750"/>
                <a:gd name="connsiteX4" fmla="*/ 133350 w 228600"/>
                <a:gd name="connsiteY4" fmla="*/ 133350 h 285750"/>
                <a:gd name="connsiteX5" fmla="*/ 133350 w 228600"/>
                <a:gd name="connsiteY5" fmla="*/ 57150 h 285750"/>
                <a:gd name="connsiteX6" fmla="*/ 171450 w 228600"/>
                <a:gd name="connsiteY6" fmla="*/ 57150 h 285750"/>
                <a:gd name="connsiteX7" fmla="*/ 171450 w 228600"/>
                <a:gd name="connsiteY7" fmla="*/ 95250 h 285750"/>
                <a:gd name="connsiteX8" fmla="*/ 133350 w 228600"/>
                <a:gd name="connsiteY8" fmla="*/ 95250 h 285750"/>
                <a:gd name="connsiteX9" fmla="*/ 133350 w 228600"/>
                <a:gd name="connsiteY9" fmla="*/ 57150 h 285750"/>
                <a:gd name="connsiteX10" fmla="*/ 95250 w 228600"/>
                <a:gd name="connsiteY10" fmla="*/ 95250 h 285750"/>
                <a:gd name="connsiteX11" fmla="*/ 57150 w 228600"/>
                <a:gd name="connsiteY11" fmla="*/ 95250 h 285750"/>
                <a:gd name="connsiteX12" fmla="*/ 57150 w 228600"/>
                <a:gd name="connsiteY12" fmla="*/ 57150 h 285750"/>
                <a:gd name="connsiteX13" fmla="*/ 95250 w 228600"/>
                <a:gd name="connsiteY13" fmla="*/ 57150 h 285750"/>
                <a:gd name="connsiteX14" fmla="*/ 95250 w 228600"/>
                <a:gd name="connsiteY14" fmla="*/ 95250 h 285750"/>
                <a:gd name="connsiteX15" fmla="*/ 95250 w 228600"/>
                <a:gd name="connsiteY15" fmla="*/ 171450 h 285750"/>
                <a:gd name="connsiteX16" fmla="*/ 57150 w 228600"/>
                <a:gd name="connsiteY16" fmla="*/ 171450 h 285750"/>
                <a:gd name="connsiteX17" fmla="*/ 57150 w 228600"/>
                <a:gd name="connsiteY17" fmla="*/ 133350 h 285750"/>
                <a:gd name="connsiteX18" fmla="*/ 95250 w 228600"/>
                <a:gd name="connsiteY18" fmla="*/ 133350 h 285750"/>
                <a:gd name="connsiteX19" fmla="*/ 95250 w 228600"/>
                <a:gd name="connsiteY19" fmla="*/ 171450 h 285750"/>
                <a:gd name="connsiteX20" fmla="*/ 133350 w 228600"/>
                <a:gd name="connsiteY20" fmla="*/ 285750 h 285750"/>
                <a:gd name="connsiteX21" fmla="*/ 228600 w 228600"/>
                <a:gd name="connsiteY21" fmla="*/ 285750 h 285750"/>
                <a:gd name="connsiteX22" fmla="*/ 228600 w 228600"/>
                <a:gd name="connsiteY22" fmla="*/ 0 h 285750"/>
                <a:gd name="connsiteX23" fmla="*/ 0 w 228600"/>
                <a:gd name="connsiteY23" fmla="*/ 0 h 285750"/>
                <a:gd name="connsiteX24" fmla="*/ 0 w 228600"/>
                <a:gd name="connsiteY24" fmla="*/ 209550 h 285750"/>
                <a:gd name="connsiteX25" fmla="*/ 133350 w 228600"/>
                <a:gd name="connsiteY25" fmla="*/ 209550 h 285750"/>
                <a:gd name="connsiteX26" fmla="*/ 133350 w 228600"/>
                <a:gd name="connsiteY26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8600" h="285750">
                  <a:moveTo>
                    <a:pt x="133350" y="133350"/>
                  </a:moveTo>
                  <a:lnTo>
                    <a:pt x="171450" y="133350"/>
                  </a:lnTo>
                  <a:lnTo>
                    <a:pt x="171450" y="171450"/>
                  </a:lnTo>
                  <a:lnTo>
                    <a:pt x="133350" y="171450"/>
                  </a:lnTo>
                  <a:lnTo>
                    <a:pt x="133350" y="133350"/>
                  </a:lnTo>
                  <a:close/>
                  <a:moveTo>
                    <a:pt x="133350" y="57150"/>
                  </a:moveTo>
                  <a:lnTo>
                    <a:pt x="171450" y="57150"/>
                  </a:lnTo>
                  <a:lnTo>
                    <a:pt x="171450" y="95250"/>
                  </a:lnTo>
                  <a:lnTo>
                    <a:pt x="133350" y="95250"/>
                  </a:lnTo>
                  <a:lnTo>
                    <a:pt x="133350" y="57150"/>
                  </a:lnTo>
                  <a:close/>
                  <a:moveTo>
                    <a:pt x="95250" y="95250"/>
                  </a:moveTo>
                  <a:lnTo>
                    <a:pt x="57150" y="95250"/>
                  </a:lnTo>
                  <a:lnTo>
                    <a:pt x="57150" y="57150"/>
                  </a:lnTo>
                  <a:lnTo>
                    <a:pt x="95250" y="57150"/>
                  </a:lnTo>
                  <a:lnTo>
                    <a:pt x="95250" y="95250"/>
                  </a:lnTo>
                  <a:close/>
                  <a:moveTo>
                    <a:pt x="95250" y="171450"/>
                  </a:moveTo>
                  <a:lnTo>
                    <a:pt x="57150" y="171450"/>
                  </a:lnTo>
                  <a:lnTo>
                    <a:pt x="57150" y="133350"/>
                  </a:lnTo>
                  <a:lnTo>
                    <a:pt x="95250" y="133350"/>
                  </a:lnTo>
                  <a:lnTo>
                    <a:pt x="95250" y="171450"/>
                  </a:lnTo>
                  <a:close/>
                  <a:moveTo>
                    <a:pt x="133350" y="285750"/>
                  </a:moveTo>
                  <a:lnTo>
                    <a:pt x="228600" y="28575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09550"/>
                  </a:lnTo>
                  <a:lnTo>
                    <a:pt x="133350" y="209550"/>
                  </a:lnTo>
                  <a:lnTo>
                    <a:pt x="13335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4" name="图形 18" descr="发送">
            <a:extLst>
              <a:ext uri="{FF2B5EF4-FFF2-40B4-BE49-F238E27FC236}">
                <a16:creationId xmlns:a16="http://schemas.microsoft.com/office/drawing/2014/main" id="{30327943-955C-4249-A6A9-50A75FCC902F}"/>
              </a:ext>
            </a:extLst>
          </p:cNvPr>
          <p:cNvSpPr/>
          <p:nvPr/>
        </p:nvSpPr>
        <p:spPr>
          <a:xfrm>
            <a:off x="9591365" y="2511802"/>
            <a:ext cx="475390" cy="439736"/>
          </a:xfrm>
          <a:custGeom>
            <a:avLst/>
            <a:gdLst>
              <a:gd name="connsiteX0" fmla="*/ 632460 w 762000"/>
              <a:gd name="connsiteY0" fmla="*/ 593298 h 704850"/>
              <a:gd name="connsiteX1" fmla="*/ 461010 w 762000"/>
              <a:gd name="connsiteY1" fmla="*/ 534243 h 704850"/>
              <a:gd name="connsiteX2" fmla="*/ 460058 w 762000"/>
              <a:gd name="connsiteY2" fmla="*/ 534243 h 704850"/>
              <a:gd name="connsiteX3" fmla="*/ 391478 w 762000"/>
              <a:gd name="connsiteY3" fmla="*/ 510431 h 704850"/>
              <a:gd name="connsiteX4" fmla="*/ 712470 w 762000"/>
              <a:gd name="connsiteY4" fmla="*/ 86568 h 704850"/>
              <a:gd name="connsiteX5" fmla="*/ 632460 w 762000"/>
              <a:gd name="connsiteY5" fmla="*/ 593298 h 704850"/>
              <a:gd name="connsiteX6" fmla="*/ 418148 w 762000"/>
              <a:gd name="connsiteY6" fmla="*/ 560913 h 704850"/>
              <a:gd name="connsiteX7" fmla="*/ 355283 w 762000"/>
              <a:gd name="connsiteY7" fmla="*/ 623778 h 704850"/>
              <a:gd name="connsiteX8" fmla="*/ 372428 w 762000"/>
              <a:gd name="connsiteY8" fmla="*/ 545673 h 704850"/>
              <a:gd name="connsiteX9" fmla="*/ 418148 w 762000"/>
              <a:gd name="connsiteY9" fmla="*/ 560913 h 704850"/>
              <a:gd name="connsiteX10" fmla="*/ 418148 w 762000"/>
              <a:gd name="connsiteY10" fmla="*/ 560913 h 704850"/>
              <a:gd name="connsiteX11" fmla="*/ 341948 w 762000"/>
              <a:gd name="connsiteY11" fmla="*/ 512336 h 704850"/>
              <a:gd name="connsiteX12" fmla="*/ 338138 w 762000"/>
              <a:gd name="connsiteY12" fmla="*/ 519956 h 704850"/>
              <a:gd name="connsiteX13" fmla="*/ 335280 w 762000"/>
              <a:gd name="connsiteY13" fmla="*/ 532338 h 704850"/>
              <a:gd name="connsiteX14" fmla="*/ 316230 w 762000"/>
              <a:gd name="connsiteY14" fmla="*/ 619016 h 704850"/>
              <a:gd name="connsiteX15" fmla="*/ 270510 w 762000"/>
              <a:gd name="connsiteY15" fmla="*/ 485666 h 704850"/>
              <a:gd name="connsiteX16" fmla="*/ 626745 w 762000"/>
              <a:gd name="connsiteY16" fmla="*/ 142766 h 704850"/>
              <a:gd name="connsiteX17" fmla="*/ 353378 w 762000"/>
              <a:gd name="connsiteY17" fmla="*/ 498048 h 704850"/>
              <a:gd name="connsiteX18" fmla="*/ 341948 w 762000"/>
              <a:gd name="connsiteY18" fmla="*/ 512336 h 704850"/>
              <a:gd name="connsiteX19" fmla="*/ 66675 w 762000"/>
              <a:gd name="connsiteY19" fmla="*/ 399941 h 704850"/>
              <a:gd name="connsiteX20" fmla="*/ 624840 w 762000"/>
              <a:gd name="connsiteY20" fmla="*/ 102761 h 704850"/>
              <a:gd name="connsiteX21" fmla="*/ 242888 w 762000"/>
              <a:gd name="connsiteY21" fmla="*/ 459948 h 704850"/>
              <a:gd name="connsiteX22" fmla="*/ 66675 w 762000"/>
              <a:gd name="connsiteY22" fmla="*/ 399941 h 704850"/>
              <a:gd name="connsiteX23" fmla="*/ 754380 w 762000"/>
              <a:gd name="connsiteY23" fmla="*/ 3701 h 704850"/>
              <a:gd name="connsiteX24" fmla="*/ 733425 w 762000"/>
              <a:gd name="connsiteY24" fmla="*/ 2748 h 704850"/>
              <a:gd name="connsiteX25" fmla="*/ 10478 w 762000"/>
              <a:gd name="connsiteY25" fmla="*/ 386606 h 704850"/>
              <a:gd name="connsiteX26" fmla="*/ 0 w 762000"/>
              <a:gd name="connsiteY26" fmla="*/ 404703 h 704850"/>
              <a:gd name="connsiteX27" fmla="*/ 12383 w 762000"/>
              <a:gd name="connsiteY27" fmla="*/ 420896 h 704850"/>
              <a:gd name="connsiteX28" fmla="*/ 210503 w 762000"/>
              <a:gd name="connsiteY28" fmla="*/ 488523 h 704850"/>
              <a:gd name="connsiteX29" fmla="*/ 235268 w 762000"/>
              <a:gd name="connsiteY29" fmla="*/ 497096 h 704850"/>
              <a:gd name="connsiteX30" fmla="*/ 240983 w 762000"/>
              <a:gd name="connsiteY30" fmla="*/ 513288 h 704850"/>
              <a:gd name="connsiteX31" fmla="*/ 300038 w 762000"/>
              <a:gd name="connsiteY31" fmla="*/ 690453 h 704850"/>
              <a:gd name="connsiteX32" fmla="*/ 300038 w 762000"/>
              <a:gd name="connsiteY32" fmla="*/ 691406 h 704850"/>
              <a:gd name="connsiteX33" fmla="*/ 300038 w 762000"/>
              <a:gd name="connsiteY33" fmla="*/ 692358 h 704850"/>
              <a:gd name="connsiteX34" fmla="*/ 314325 w 762000"/>
              <a:gd name="connsiteY34" fmla="*/ 704741 h 704850"/>
              <a:gd name="connsiteX35" fmla="*/ 332423 w 762000"/>
              <a:gd name="connsiteY35" fmla="*/ 699978 h 704850"/>
              <a:gd name="connsiteX36" fmla="*/ 333375 w 762000"/>
              <a:gd name="connsiteY36" fmla="*/ 699026 h 704850"/>
              <a:gd name="connsiteX37" fmla="*/ 339090 w 762000"/>
              <a:gd name="connsiteY37" fmla="*/ 693311 h 704850"/>
              <a:gd name="connsiteX38" fmla="*/ 459105 w 762000"/>
              <a:gd name="connsiteY38" fmla="*/ 575201 h 704850"/>
              <a:gd name="connsiteX39" fmla="*/ 641985 w 762000"/>
              <a:gd name="connsiteY39" fmla="*/ 638066 h 704850"/>
              <a:gd name="connsiteX40" fmla="*/ 658178 w 762000"/>
              <a:gd name="connsiteY40" fmla="*/ 636161 h 704850"/>
              <a:gd name="connsiteX41" fmla="*/ 667703 w 762000"/>
              <a:gd name="connsiteY41" fmla="*/ 622826 h 704850"/>
              <a:gd name="connsiteX42" fmla="*/ 762953 w 762000"/>
              <a:gd name="connsiteY42" fmla="*/ 22751 h 704850"/>
              <a:gd name="connsiteX43" fmla="*/ 754380 w 762000"/>
              <a:gd name="connsiteY43" fmla="*/ 3701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62000" h="704850">
                <a:moveTo>
                  <a:pt x="632460" y="593298"/>
                </a:moveTo>
                <a:lnTo>
                  <a:pt x="461010" y="534243"/>
                </a:lnTo>
                <a:lnTo>
                  <a:pt x="460058" y="534243"/>
                </a:lnTo>
                <a:lnTo>
                  <a:pt x="391478" y="510431"/>
                </a:lnTo>
                <a:lnTo>
                  <a:pt x="712470" y="86568"/>
                </a:lnTo>
                <a:lnTo>
                  <a:pt x="632460" y="593298"/>
                </a:lnTo>
                <a:close/>
                <a:moveTo>
                  <a:pt x="418148" y="560913"/>
                </a:moveTo>
                <a:lnTo>
                  <a:pt x="355283" y="623778"/>
                </a:lnTo>
                <a:lnTo>
                  <a:pt x="372428" y="545673"/>
                </a:lnTo>
                <a:lnTo>
                  <a:pt x="418148" y="560913"/>
                </a:lnTo>
                <a:lnTo>
                  <a:pt x="418148" y="560913"/>
                </a:lnTo>
                <a:close/>
                <a:moveTo>
                  <a:pt x="341948" y="512336"/>
                </a:moveTo>
                <a:cubicBezTo>
                  <a:pt x="340043" y="514241"/>
                  <a:pt x="339090" y="517098"/>
                  <a:pt x="338138" y="519956"/>
                </a:cubicBezTo>
                <a:lnTo>
                  <a:pt x="335280" y="532338"/>
                </a:lnTo>
                <a:lnTo>
                  <a:pt x="316230" y="619016"/>
                </a:lnTo>
                <a:lnTo>
                  <a:pt x="270510" y="485666"/>
                </a:lnTo>
                <a:lnTo>
                  <a:pt x="626745" y="142766"/>
                </a:lnTo>
                <a:lnTo>
                  <a:pt x="353378" y="498048"/>
                </a:lnTo>
                <a:lnTo>
                  <a:pt x="341948" y="512336"/>
                </a:lnTo>
                <a:close/>
                <a:moveTo>
                  <a:pt x="66675" y="399941"/>
                </a:moveTo>
                <a:lnTo>
                  <a:pt x="624840" y="102761"/>
                </a:lnTo>
                <a:lnTo>
                  <a:pt x="242888" y="459948"/>
                </a:lnTo>
                <a:lnTo>
                  <a:pt x="66675" y="399941"/>
                </a:lnTo>
                <a:close/>
                <a:moveTo>
                  <a:pt x="754380" y="3701"/>
                </a:moveTo>
                <a:cubicBezTo>
                  <a:pt x="748665" y="-1062"/>
                  <a:pt x="740093" y="-1062"/>
                  <a:pt x="733425" y="2748"/>
                </a:cubicBezTo>
                <a:lnTo>
                  <a:pt x="10478" y="386606"/>
                </a:lnTo>
                <a:cubicBezTo>
                  <a:pt x="3810" y="390416"/>
                  <a:pt x="0" y="397083"/>
                  <a:pt x="0" y="404703"/>
                </a:cubicBezTo>
                <a:cubicBezTo>
                  <a:pt x="0" y="412323"/>
                  <a:pt x="5715" y="418991"/>
                  <a:pt x="12383" y="420896"/>
                </a:cubicBezTo>
                <a:lnTo>
                  <a:pt x="210503" y="488523"/>
                </a:lnTo>
                <a:lnTo>
                  <a:pt x="235268" y="497096"/>
                </a:lnTo>
                <a:lnTo>
                  <a:pt x="240983" y="513288"/>
                </a:lnTo>
                <a:lnTo>
                  <a:pt x="300038" y="690453"/>
                </a:lnTo>
                <a:lnTo>
                  <a:pt x="300038" y="691406"/>
                </a:lnTo>
                <a:lnTo>
                  <a:pt x="300038" y="692358"/>
                </a:lnTo>
                <a:cubicBezTo>
                  <a:pt x="301943" y="698073"/>
                  <a:pt x="307658" y="702836"/>
                  <a:pt x="314325" y="704741"/>
                </a:cubicBezTo>
                <a:cubicBezTo>
                  <a:pt x="320993" y="706646"/>
                  <a:pt x="327660" y="704741"/>
                  <a:pt x="332423" y="699978"/>
                </a:cubicBezTo>
                <a:lnTo>
                  <a:pt x="333375" y="699026"/>
                </a:lnTo>
                <a:lnTo>
                  <a:pt x="339090" y="693311"/>
                </a:lnTo>
                <a:lnTo>
                  <a:pt x="459105" y="575201"/>
                </a:lnTo>
                <a:lnTo>
                  <a:pt x="641985" y="638066"/>
                </a:lnTo>
                <a:cubicBezTo>
                  <a:pt x="647700" y="639971"/>
                  <a:pt x="653415" y="639018"/>
                  <a:pt x="658178" y="636161"/>
                </a:cubicBezTo>
                <a:cubicBezTo>
                  <a:pt x="662940" y="633303"/>
                  <a:pt x="666750" y="628541"/>
                  <a:pt x="667703" y="622826"/>
                </a:cubicBezTo>
                <a:lnTo>
                  <a:pt x="762953" y="22751"/>
                </a:lnTo>
                <a:cubicBezTo>
                  <a:pt x="763905" y="14178"/>
                  <a:pt x="760095" y="7511"/>
                  <a:pt x="754380" y="37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56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描述已自动生成">
            <a:extLst>
              <a:ext uri="{FF2B5EF4-FFF2-40B4-BE49-F238E27FC236}">
                <a16:creationId xmlns:a16="http://schemas.microsoft.com/office/drawing/2014/main" id="{578EBF61-ABF2-4191-AC82-9E01EBCE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09" b="5209"/>
          <a:stretch/>
        </p:blipFill>
        <p:spPr>
          <a:xfrm>
            <a:off x="354330" y="0"/>
            <a:ext cx="1148334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1BD0AA-009A-4D63-874A-F2C9779ED25E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3EDA11-84A0-40EB-B54E-578CC3675312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9EF393F-C1B9-4956-84B8-1AF3FC2CCDC0}"/>
              </a:ext>
            </a:extLst>
          </p:cNvPr>
          <p:cNvSpPr/>
          <p:nvPr/>
        </p:nvSpPr>
        <p:spPr>
          <a:xfrm>
            <a:off x="3585845" y="2682875"/>
            <a:ext cx="136525" cy="1365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C095FC4-9361-4175-A07A-0219CD4613E3}"/>
              </a:ext>
            </a:extLst>
          </p:cNvPr>
          <p:cNvCxnSpPr>
            <a:stCxn id="9" idx="2"/>
          </p:cNvCxnSpPr>
          <p:nvPr/>
        </p:nvCxnSpPr>
        <p:spPr>
          <a:xfrm flipH="1">
            <a:off x="3644900" y="2819400"/>
            <a:ext cx="9208" cy="2273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E88102A-F83E-4A33-BF8B-411D7697820D}"/>
              </a:ext>
            </a:extLst>
          </p:cNvPr>
          <p:cNvSpPr txBox="1"/>
          <p:nvPr/>
        </p:nvSpPr>
        <p:spPr>
          <a:xfrm>
            <a:off x="3013958" y="556250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06361D-2419-495F-AE9E-9274C40551BF}"/>
              </a:ext>
            </a:extLst>
          </p:cNvPr>
          <p:cNvSpPr txBox="1"/>
          <p:nvPr/>
        </p:nvSpPr>
        <p:spPr>
          <a:xfrm>
            <a:off x="3243989" y="5182707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30%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D66A5F-E05C-434B-ABB4-372182B206EF}"/>
              </a:ext>
            </a:extLst>
          </p:cNvPr>
          <p:cNvSpPr txBox="1"/>
          <p:nvPr/>
        </p:nvSpPr>
        <p:spPr>
          <a:xfrm>
            <a:off x="7265283" y="533659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1F67FD-4DC4-4968-98F3-72A321A0E701}"/>
              </a:ext>
            </a:extLst>
          </p:cNvPr>
          <p:cNvSpPr txBox="1"/>
          <p:nvPr/>
        </p:nvSpPr>
        <p:spPr>
          <a:xfrm>
            <a:off x="7725344" y="495680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</a:rPr>
              <a:t>60%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41B45E-2B05-4001-A804-47EBCF6959AE}"/>
              </a:ext>
            </a:extLst>
          </p:cNvPr>
          <p:cNvSpPr txBox="1"/>
          <p:nvPr/>
        </p:nvSpPr>
        <p:spPr>
          <a:xfrm>
            <a:off x="6634341" y="371836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3FE04F-60F7-4578-AF3B-66410FE8083D}"/>
              </a:ext>
            </a:extLst>
          </p:cNvPr>
          <p:cNvSpPr txBox="1"/>
          <p:nvPr/>
        </p:nvSpPr>
        <p:spPr>
          <a:xfrm>
            <a:off x="6864372" y="3338568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15%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E38DDA-C6D2-4475-84C8-C9DED3A45B36}"/>
              </a:ext>
            </a:extLst>
          </p:cNvPr>
          <p:cNvSpPr txBox="1"/>
          <p:nvPr/>
        </p:nvSpPr>
        <p:spPr>
          <a:xfrm>
            <a:off x="9853909" y="341439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4095D4-C553-4B49-BCF2-BC410C414244}"/>
              </a:ext>
            </a:extLst>
          </p:cNvPr>
          <p:cNvSpPr txBox="1"/>
          <p:nvPr/>
        </p:nvSpPr>
        <p:spPr>
          <a:xfrm>
            <a:off x="9853909" y="303460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38%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E40A56-306E-46DE-85C9-F426EE6AA404}"/>
              </a:ext>
            </a:extLst>
          </p:cNvPr>
          <p:cNvCxnSpPr>
            <a:cxnSpLocks/>
          </p:cNvCxnSpPr>
          <p:nvPr/>
        </p:nvCxnSpPr>
        <p:spPr>
          <a:xfrm>
            <a:off x="7271274" y="2494718"/>
            <a:ext cx="0" cy="843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84D9DCA-2263-45A4-8777-0A20EFD1744C}"/>
              </a:ext>
            </a:extLst>
          </p:cNvPr>
          <p:cNvSpPr/>
          <p:nvPr/>
        </p:nvSpPr>
        <p:spPr>
          <a:xfrm>
            <a:off x="7197020" y="2358193"/>
            <a:ext cx="136525" cy="1365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676CC1B-2287-4C74-9092-7A1D5B053A15}"/>
              </a:ext>
            </a:extLst>
          </p:cNvPr>
          <p:cNvCxnSpPr>
            <a:cxnSpLocks/>
          </p:cNvCxnSpPr>
          <p:nvPr/>
        </p:nvCxnSpPr>
        <p:spPr>
          <a:xfrm rot="5400000">
            <a:off x="8949092" y="4771665"/>
            <a:ext cx="0" cy="843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D14B25C-EB38-4069-837F-EEBE6A2C1E0A}"/>
              </a:ext>
            </a:extLst>
          </p:cNvPr>
          <p:cNvSpPr/>
          <p:nvPr/>
        </p:nvSpPr>
        <p:spPr>
          <a:xfrm>
            <a:off x="9371017" y="5125327"/>
            <a:ext cx="136525" cy="1365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3FBE347-8371-4148-80E3-BDC0DD0AB15E}"/>
              </a:ext>
            </a:extLst>
          </p:cNvPr>
          <p:cNvSpPr/>
          <p:nvPr/>
        </p:nvSpPr>
        <p:spPr>
          <a:xfrm>
            <a:off x="8915144" y="3202043"/>
            <a:ext cx="136525" cy="1365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FD3F264-1CFE-441F-A6ED-8BE16E3D3DA3}"/>
              </a:ext>
            </a:extLst>
          </p:cNvPr>
          <p:cNvCxnSpPr>
            <a:cxnSpLocks/>
          </p:cNvCxnSpPr>
          <p:nvPr/>
        </p:nvCxnSpPr>
        <p:spPr>
          <a:xfrm rot="5400000">
            <a:off x="9473594" y="2848380"/>
            <a:ext cx="0" cy="843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40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9BFF4DF-4F54-499D-ABF3-648BCC65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3584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12F103E-65E5-48CF-A431-2A65476466BC}"/>
              </a:ext>
            </a:extLst>
          </p:cNvPr>
          <p:cNvSpPr/>
          <p:nvPr/>
        </p:nvSpPr>
        <p:spPr>
          <a:xfrm>
            <a:off x="5058137" y="0"/>
            <a:ext cx="2838088" cy="6858000"/>
          </a:xfrm>
          <a:prstGeom prst="rect">
            <a:avLst/>
          </a:prstGeom>
          <a:solidFill>
            <a:srgbClr val="15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DE4C2C-A2A0-4B56-B7BF-2FAC4C85DA3E}"/>
              </a:ext>
            </a:extLst>
          </p:cNvPr>
          <p:cNvGrpSpPr/>
          <p:nvPr/>
        </p:nvGrpSpPr>
        <p:grpSpPr>
          <a:xfrm>
            <a:off x="5769295" y="1443724"/>
            <a:ext cx="1415772" cy="1011601"/>
            <a:chOff x="5769295" y="1162406"/>
            <a:chExt cx="1415772" cy="101160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37A80E-6B8C-45BC-9B79-A2609ED7E130}"/>
                </a:ext>
              </a:extLst>
            </p:cNvPr>
            <p:cNvSpPr txBox="1"/>
            <p:nvPr/>
          </p:nvSpPr>
          <p:spPr>
            <a:xfrm>
              <a:off x="5769295" y="183545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请输入副标题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E83F598-161D-44E2-8479-FF9DA2CEB088}"/>
                </a:ext>
              </a:extLst>
            </p:cNvPr>
            <p:cNvSpPr txBox="1"/>
            <p:nvPr/>
          </p:nvSpPr>
          <p:spPr>
            <a:xfrm>
              <a:off x="5884710" y="1162406"/>
              <a:ext cx="11849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</a:rPr>
                <a:t>No.1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A1C5890-5A68-45C2-9B98-B9F72E10BE55}"/>
              </a:ext>
            </a:extLst>
          </p:cNvPr>
          <p:cNvGrpSpPr/>
          <p:nvPr/>
        </p:nvGrpSpPr>
        <p:grpSpPr>
          <a:xfrm>
            <a:off x="5769295" y="2955230"/>
            <a:ext cx="1415772" cy="1011601"/>
            <a:chOff x="5769295" y="1162406"/>
            <a:chExt cx="1415772" cy="101160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065FA9F-A31E-4405-AD89-41011A0E4036}"/>
                </a:ext>
              </a:extLst>
            </p:cNvPr>
            <p:cNvSpPr txBox="1"/>
            <p:nvPr/>
          </p:nvSpPr>
          <p:spPr>
            <a:xfrm>
              <a:off x="5769295" y="183545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请输入副标题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5028ED8-F50A-4C57-B76B-E4E7FFAD75B1}"/>
                </a:ext>
              </a:extLst>
            </p:cNvPr>
            <p:cNvSpPr txBox="1"/>
            <p:nvPr/>
          </p:nvSpPr>
          <p:spPr>
            <a:xfrm>
              <a:off x="5884710" y="1162406"/>
              <a:ext cx="11849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</a:rPr>
                <a:t>No.1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173AB20-DAC7-497F-B7BC-898CAAA13465}"/>
              </a:ext>
            </a:extLst>
          </p:cNvPr>
          <p:cNvGrpSpPr/>
          <p:nvPr/>
        </p:nvGrpSpPr>
        <p:grpSpPr>
          <a:xfrm>
            <a:off x="5769295" y="4466735"/>
            <a:ext cx="1415772" cy="1011601"/>
            <a:chOff x="5769295" y="1162406"/>
            <a:chExt cx="1415772" cy="101160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12D43C-502B-4C52-92BD-5502AA0BAFC3}"/>
                </a:ext>
              </a:extLst>
            </p:cNvPr>
            <p:cNvSpPr txBox="1"/>
            <p:nvPr/>
          </p:nvSpPr>
          <p:spPr>
            <a:xfrm>
              <a:off x="5769295" y="183545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请输入副标题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B17C7DE-107E-4BED-89EA-8A209DE70782}"/>
                </a:ext>
              </a:extLst>
            </p:cNvPr>
            <p:cNvSpPr txBox="1"/>
            <p:nvPr/>
          </p:nvSpPr>
          <p:spPr>
            <a:xfrm>
              <a:off x="5884710" y="1162406"/>
              <a:ext cx="11849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</a:rPr>
                <a:t>No.1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图形 51" descr="客户评价">
            <a:extLst>
              <a:ext uri="{FF2B5EF4-FFF2-40B4-BE49-F238E27FC236}">
                <a16:creationId xmlns:a16="http://schemas.microsoft.com/office/drawing/2014/main" id="{1705BFB3-A9A1-483F-A453-7223CD0F6BF5}"/>
              </a:ext>
            </a:extLst>
          </p:cNvPr>
          <p:cNvGrpSpPr/>
          <p:nvPr/>
        </p:nvGrpSpPr>
        <p:grpSpPr>
          <a:xfrm>
            <a:off x="8501505" y="1382710"/>
            <a:ext cx="622020" cy="622020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80462BE-6EBD-45B2-898A-0A6CFD4AA63A}"/>
                </a:ext>
              </a:extLst>
            </p:cNvPr>
            <p:cNvSpPr/>
            <p:nvPr/>
          </p:nvSpPr>
          <p:spPr>
            <a:xfrm>
              <a:off x="6224302" y="3436144"/>
              <a:ext cx="142875" cy="142875"/>
            </a:xfrm>
            <a:custGeom>
              <a:avLst/>
              <a:gdLst>
                <a:gd name="connsiteX0" fmla="*/ 148209 w 142875"/>
                <a:gd name="connsiteY0" fmla="*/ 74104 h 142875"/>
                <a:gd name="connsiteX1" fmla="*/ 74105 w 142875"/>
                <a:gd name="connsiteY1" fmla="*/ 148209 h 142875"/>
                <a:gd name="connsiteX2" fmla="*/ 0 w 142875"/>
                <a:gd name="connsiteY2" fmla="*/ 74104 h 142875"/>
                <a:gd name="connsiteX3" fmla="*/ 74105 w 142875"/>
                <a:gd name="connsiteY3" fmla="*/ 0 h 142875"/>
                <a:gd name="connsiteX4" fmla="*/ 148209 w 142875"/>
                <a:gd name="connsiteY4" fmla="*/ 7410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473B1D2D-7EF6-42EF-B204-D58DD94ADC1D}"/>
                </a:ext>
              </a:extLst>
            </p:cNvPr>
            <p:cNvSpPr/>
            <p:nvPr/>
          </p:nvSpPr>
          <p:spPr>
            <a:xfrm>
              <a:off x="5829110" y="3436144"/>
              <a:ext cx="142875" cy="142875"/>
            </a:xfrm>
            <a:custGeom>
              <a:avLst/>
              <a:gdLst>
                <a:gd name="connsiteX0" fmla="*/ 148209 w 142875"/>
                <a:gd name="connsiteY0" fmla="*/ 74104 h 142875"/>
                <a:gd name="connsiteX1" fmla="*/ 74105 w 142875"/>
                <a:gd name="connsiteY1" fmla="*/ 148209 h 142875"/>
                <a:gd name="connsiteX2" fmla="*/ 0 w 142875"/>
                <a:gd name="connsiteY2" fmla="*/ 74104 h 142875"/>
                <a:gd name="connsiteX3" fmla="*/ 74105 w 142875"/>
                <a:gd name="connsiteY3" fmla="*/ 0 h 142875"/>
                <a:gd name="connsiteX4" fmla="*/ 148209 w 142875"/>
                <a:gd name="connsiteY4" fmla="*/ 7410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0B6A144-497C-4E4F-9ABA-98BB16C6B6DD}"/>
                </a:ext>
              </a:extLst>
            </p:cNvPr>
            <p:cNvSpPr/>
            <p:nvPr/>
          </p:nvSpPr>
          <p:spPr>
            <a:xfrm>
              <a:off x="6178296" y="3604450"/>
              <a:ext cx="266700" cy="142875"/>
            </a:xfrm>
            <a:custGeom>
              <a:avLst/>
              <a:gdLst>
                <a:gd name="connsiteX0" fmla="*/ 253556 w 266700"/>
                <a:gd name="connsiteY0" fmla="*/ 44101 h 142875"/>
                <a:gd name="connsiteX1" fmla="*/ 181070 w 266700"/>
                <a:gd name="connsiteY1" fmla="*/ 9526 h 142875"/>
                <a:gd name="connsiteX2" fmla="*/ 120110 w 266700"/>
                <a:gd name="connsiteY2" fmla="*/ 1 h 142875"/>
                <a:gd name="connsiteX3" fmla="*/ 59246 w 266700"/>
                <a:gd name="connsiteY3" fmla="*/ 9526 h 142875"/>
                <a:gd name="connsiteX4" fmla="*/ 3429 w 266700"/>
                <a:gd name="connsiteY4" fmla="*/ 33529 h 142875"/>
                <a:gd name="connsiteX5" fmla="*/ 0 w 266700"/>
                <a:gd name="connsiteY5" fmla="*/ 37434 h 142875"/>
                <a:gd name="connsiteX6" fmla="*/ 76200 w 266700"/>
                <a:gd name="connsiteY6" fmla="*/ 75534 h 142875"/>
                <a:gd name="connsiteX7" fmla="*/ 104013 w 266700"/>
                <a:gd name="connsiteY7" fmla="*/ 131446 h 142875"/>
                <a:gd name="connsiteX8" fmla="*/ 104013 w 266700"/>
                <a:gd name="connsiteY8" fmla="*/ 148400 h 142875"/>
                <a:gd name="connsiteX9" fmla="*/ 268319 w 266700"/>
                <a:gd name="connsiteY9" fmla="*/ 148400 h 142875"/>
                <a:gd name="connsiteX10" fmla="*/ 268319 w 266700"/>
                <a:gd name="connsiteY10" fmla="*/ 73819 h 142875"/>
                <a:gd name="connsiteX11" fmla="*/ 253556 w 266700"/>
                <a:gd name="connsiteY11" fmla="*/ 4410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700" h="142875">
                  <a:moveTo>
                    <a:pt x="253556" y="44101"/>
                  </a:moveTo>
                  <a:cubicBezTo>
                    <a:pt x="232176" y="27474"/>
                    <a:pt x="207446" y="15679"/>
                    <a:pt x="181070" y="9526"/>
                  </a:cubicBezTo>
                  <a:cubicBezTo>
                    <a:pt x="161246" y="3734"/>
                    <a:pt x="140756" y="532"/>
                    <a:pt x="120110" y="1"/>
                  </a:cubicBezTo>
                  <a:cubicBezTo>
                    <a:pt x="99448" y="-46"/>
                    <a:pt x="78906" y="3169"/>
                    <a:pt x="59246" y="9526"/>
                  </a:cubicBezTo>
                  <a:cubicBezTo>
                    <a:pt x="39570" y="14764"/>
                    <a:pt x="20765" y="22851"/>
                    <a:pt x="3429" y="33529"/>
                  </a:cubicBezTo>
                  <a:lnTo>
                    <a:pt x="0" y="37434"/>
                  </a:lnTo>
                  <a:cubicBezTo>
                    <a:pt x="27693" y="44909"/>
                    <a:pt x="53604" y="57865"/>
                    <a:pt x="76200" y="75534"/>
                  </a:cubicBezTo>
                  <a:cubicBezTo>
                    <a:pt x="93960" y="88582"/>
                    <a:pt x="104321" y="109409"/>
                    <a:pt x="104013" y="131446"/>
                  </a:cubicBezTo>
                  <a:lnTo>
                    <a:pt x="104013" y="148400"/>
                  </a:lnTo>
                  <a:lnTo>
                    <a:pt x="268319" y="148400"/>
                  </a:lnTo>
                  <a:lnTo>
                    <a:pt x="268319" y="73819"/>
                  </a:lnTo>
                  <a:cubicBezTo>
                    <a:pt x="268644" y="62075"/>
                    <a:pt x="263111" y="50937"/>
                    <a:pt x="253556" y="44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BF2BC48-5533-4E98-91D9-A89CCF313B9B}"/>
                </a:ext>
              </a:extLst>
            </p:cNvPr>
            <p:cNvSpPr/>
            <p:nvPr/>
          </p:nvSpPr>
          <p:spPr>
            <a:xfrm>
              <a:off x="5754910" y="3604450"/>
              <a:ext cx="266700" cy="142875"/>
            </a:xfrm>
            <a:custGeom>
              <a:avLst/>
              <a:gdLst>
                <a:gd name="connsiteX0" fmla="*/ 164687 w 266700"/>
                <a:gd name="connsiteY0" fmla="*/ 131446 h 142875"/>
                <a:gd name="connsiteX1" fmla="*/ 191453 w 266700"/>
                <a:gd name="connsiteY1" fmla="*/ 76486 h 142875"/>
                <a:gd name="connsiteX2" fmla="*/ 192500 w 266700"/>
                <a:gd name="connsiteY2" fmla="*/ 75534 h 142875"/>
                <a:gd name="connsiteX3" fmla="*/ 193739 w 266700"/>
                <a:gd name="connsiteY3" fmla="*/ 74677 h 142875"/>
                <a:gd name="connsiteX4" fmla="*/ 268700 w 266700"/>
                <a:gd name="connsiteY4" fmla="*/ 37529 h 142875"/>
                <a:gd name="connsiteX5" fmla="*/ 263271 w 266700"/>
                <a:gd name="connsiteY5" fmla="*/ 31338 h 142875"/>
                <a:gd name="connsiteX6" fmla="*/ 209169 w 266700"/>
                <a:gd name="connsiteY6" fmla="*/ 9526 h 142875"/>
                <a:gd name="connsiteX7" fmla="*/ 148304 w 266700"/>
                <a:gd name="connsiteY7" fmla="*/ 1 h 142875"/>
                <a:gd name="connsiteX8" fmla="*/ 87344 w 266700"/>
                <a:gd name="connsiteY8" fmla="*/ 9526 h 142875"/>
                <a:gd name="connsiteX9" fmla="*/ 14859 w 266700"/>
                <a:gd name="connsiteY9" fmla="*/ 44101 h 142875"/>
                <a:gd name="connsiteX10" fmla="*/ 0 w 266700"/>
                <a:gd name="connsiteY10" fmla="*/ 73819 h 142875"/>
                <a:gd name="connsiteX11" fmla="*/ 0 w 266700"/>
                <a:gd name="connsiteY11" fmla="*/ 148400 h 142875"/>
                <a:gd name="connsiteX12" fmla="*/ 164687 w 266700"/>
                <a:gd name="connsiteY12" fmla="*/ 1484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700" h="142875">
                  <a:moveTo>
                    <a:pt x="164687" y="131446"/>
                  </a:moveTo>
                  <a:cubicBezTo>
                    <a:pt x="164702" y="109990"/>
                    <a:pt x="174570" y="89728"/>
                    <a:pt x="191453" y="76486"/>
                  </a:cubicBezTo>
                  <a:lnTo>
                    <a:pt x="192500" y="75534"/>
                  </a:lnTo>
                  <a:lnTo>
                    <a:pt x="193739" y="74677"/>
                  </a:lnTo>
                  <a:cubicBezTo>
                    <a:pt x="216602" y="58406"/>
                    <a:pt x="241905" y="45867"/>
                    <a:pt x="268700" y="37529"/>
                  </a:cubicBezTo>
                  <a:cubicBezTo>
                    <a:pt x="266795" y="35529"/>
                    <a:pt x="264986" y="33433"/>
                    <a:pt x="263271" y="31338"/>
                  </a:cubicBezTo>
                  <a:cubicBezTo>
                    <a:pt x="246372" y="21520"/>
                    <a:pt x="228152" y="14175"/>
                    <a:pt x="209169" y="9526"/>
                  </a:cubicBezTo>
                  <a:cubicBezTo>
                    <a:pt x="189376" y="3742"/>
                    <a:pt x="168918" y="541"/>
                    <a:pt x="148304" y="1"/>
                  </a:cubicBezTo>
                  <a:cubicBezTo>
                    <a:pt x="127609" y="-53"/>
                    <a:pt x="107036" y="3162"/>
                    <a:pt x="87344" y="9526"/>
                  </a:cubicBezTo>
                  <a:cubicBezTo>
                    <a:pt x="61338" y="16700"/>
                    <a:pt x="36801" y="28404"/>
                    <a:pt x="14859" y="44101"/>
                  </a:cubicBezTo>
                  <a:cubicBezTo>
                    <a:pt x="5620" y="51212"/>
                    <a:pt x="146" y="62162"/>
                    <a:pt x="0" y="73819"/>
                  </a:cubicBezTo>
                  <a:lnTo>
                    <a:pt x="0" y="148400"/>
                  </a:lnTo>
                  <a:lnTo>
                    <a:pt x="164687" y="148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AF40943-E562-4E18-83E2-218B8ED1FA6D}"/>
                </a:ext>
              </a:extLst>
            </p:cNvPr>
            <p:cNvSpPr/>
            <p:nvPr/>
          </p:nvSpPr>
          <p:spPr>
            <a:xfrm>
              <a:off x="5952553" y="3662170"/>
              <a:ext cx="295275" cy="142875"/>
            </a:xfrm>
            <a:custGeom>
              <a:avLst/>
              <a:gdLst>
                <a:gd name="connsiteX0" fmla="*/ 0 w 295275"/>
                <a:gd name="connsiteY0" fmla="*/ 147830 h 142875"/>
                <a:gd name="connsiteX1" fmla="*/ 0 w 295275"/>
                <a:gd name="connsiteY1" fmla="*/ 73725 h 142875"/>
                <a:gd name="connsiteX2" fmla="*/ 14859 w 295275"/>
                <a:gd name="connsiteY2" fmla="*/ 44103 h 142875"/>
                <a:gd name="connsiteX3" fmla="*/ 87344 w 295275"/>
                <a:gd name="connsiteY3" fmla="*/ 9527 h 142875"/>
                <a:gd name="connsiteX4" fmla="*/ 148209 w 295275"/>
                <a:gd name="connsiteY4" fmla="*/ 2 h 142875"/>
                <a:gd name="connsiteX5" fmla="*/ 209169 w 295275"/>
                <a:gd name="connsiteY5" fmla="*/ 9527 h 142875"/>
                <a:gd name="connsiteX6" fmla="*/ 281654 w 295275"/>
                <a:gd name="connsiteY6" fmla="*/ 44103 h 142875"/>
                <a:gd name="connsiteX7" fmla="*/ 296513 w 295275"/>
                <a:gd name="connsiteY7" fmla="*/ 73725 h 142875"/>
                <a:gd name="connsiteX8" fmla="*/ 296513 w 295275"/>
                <a:gd name="connsiteY8" fmla="*/ 14783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42875">
                  <a:moveTo>
                    <a:pt x="0" y="147830"/>
                  </a:moveTo>
                  <a:lnTo>
                    <a:pt x="0" y="73725"/>
                  </a:lnTo>
                  <a:cubicBezTo>
                    <a:pt x="45" y="62070"/>
                    <a:pt x="5544" y="51107"/>
                    <a:pt x="14859" y="44103"/>
                  </a:cubicBezTo>
                  <a:cubicBezTo>
                    <a:pt x="36757" y="28332"/>
                    <a:pt x="61308" y="16621"/>
                    <a:pt x="87344" y="9527"/>
                  </a:cubicBezTo>
                  <a:cubicBezTo>
                    <a:pt x="106995" y="3128"/>
                    <a:pt x="127543" y="-88"/>
                    <a:pt x="148209" y="2"/>
                  </a:cubicBezTo>
                  <a:cubicBezTo>
                    <a:pt x="168859" y="487"/>
                    <a:pt x="189355" y="3690"/>
                    <a:pt x="209169" y="9527"/>
                  </a:cubicBezTo>
                  <a:cubicBezTo>
                    <a:pt x="235573" y="15599"/>
                    <a:pt x="260319" y="27402"/>
                    <a:pt x="281654" y="44103"/>
                  </a:cubicBezTo>
                  <a:cubicBezTo>
                    <a:pt x="291244" y="50876"/>
                    <a:pt x="296819" y="61990"/>
                    <a:pt x="296513" y="73725"/>
                  </a:cubicBezTo>
                  <a:lnTo>
                    <a:pt x="296513" y="147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013451D-C34F-442D-83C6-4178EBE4E7E7}"/>
                </a:ext>
              </a:extLst>
            </p:cNvPr>
            <p:cNvSpPr/>
            <p:nvPr/>
          </p:nvSpPr>
          <p:spPr>
            <a:xfrm>
              <a:off x="6026658" y="3493770"/>
              <a:ext cx="142875" cy="142875"/>
            </a:xfrm>
            <a:custGeom>
              <a:avLst/>
              <a:gdLst>
                <a:gd name="connsiteX0" fmla="*/ 148209 w 142875"/>
                <a:gd name="connsiteY0" fmla="*/ 74105 h 142875"/>
                <a:gd name="connsiteX1" fmla="*/ 74105 w 142875"/>
                <a:gd name="connsiteY1" fmla="*/ 148209 h 142875"/>
                <a:gd name="connsiteX2" fmla="*/ 0 w 142875"/>
                <a:gd name="connsiteY2" fmla="*/ 74105 h 142875"/>
                <a:gd name="connsiteX3" fmla="*/ 74105 w 142875"/>
                <a:gd name="connsiteY3" fmla="*/ 0 h 142875"/>
                <a:gd name="connsiteX4" fmla="*/ 148209 w 142875"/>
                <a:gd name="connsiteY4" fmla="*/ 741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5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5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D12E116-8713-4D27-868D-1CD672D5B4DE}"/>
                </a:ext>
              </a:extLst>
            </p:cNvPr>
            <p:cNvSpPr/>
            <p:nvPr/>
          </p:nvSpPr>
          <p:spPr>
            <a:xfrm>
              <a:off x="5755481" y="3048000"/>
              <a:ext cx="685800" cy="342900"/>
            </a:xfrm>
            <a:custGeom>
              <a:avLst/>
              <a:gdLst>
                <a:gd name="connsiteX0" fmla="*/ 654844 w 685800"/>
                <a:gd name="connsiteY0" fmla="*/ 0 h 342900"/>
                <a:gd name="connsiteX1" fmla="*/ 38100 w 685800"/>
                <a:gd name="connsiteY1" fmla="*/ 0 h 342900"/>
                <a:gd name="connsiteX2" fmla="*/ 0 w 685800"/>
                <a:gd name="connsiteY2" fmla="*/ 38100 h 342900"/>
                <a:gd name="connsiteX3" fmla="*/ 0 w 685800"/>
                <a:gd name="connsiteY3" fmla="*/ 247650 h 342900"/>
                <a:gd name="connsiteX4" fmla="*/ 38100 w 685800"/>
                <a:gd name="connsiteY4" fmla="*/ 285750 h 342900"/>
                <a:gd name="connsiteX5" fmla="*/ 178594 w 685800"/>
                <a:gd name="connsiteY5" fmla="*/ 285750 h 342900"/>
                <a:gd name="connsiteX6" fmla="*/ 178594 w 685800"/>
                <a:gd name="connsiteY6" fmla="*/ 342900 h 342900"/>
                <a:gd name="connsiteX7" fmla="*/ 238601 w 685800"/>
                <a:gd name="connsiteY7" fmla="*/ 285750 h 342900"/>
                <a:gd name="connsiteX8" fmla="*/ 303371 w 685800"/>
                <a:gd name="connsiteY8" fmla="*/ 285750 h 342900"/>
                <a:gd name="connsiteX9" fmla="*/ 340519 w 685800"/>
                <a:gd name="connsiteY9" fmla="*/ 342900 h 342900"/>
                <a:gd name="connsiteX10" fmla="*/ 374809 w 685800"/>
                <a:gd name="connsiteY10" fmla="*/ 285750 h 342900"/>
                <a:gd name="connsiteX11" fmla="*/ 442436 w 685800"/>
                <a:gd name="connsiteY11" fmla="*/ 285750 h 342900"/>
                <a:gd name="connsiteX12" fmla="*/ 502444 w 685800"/>
                <a:gd name="connsiteY12" fmla="*/ 342900 h 342900"/>
                <a:gd name="connsiteX13" fmla="*/ 502444 w 685800"/>
                <a:gd name="connsiteY13" fmla="*/ 285750 h 342900"/>
                <a:gd name="connsiteX14" fmla="*/ 654844 w 685800"/>
                <a:gd name="connsiteY14" fmla="*/ 285750 h 342900"/>
                <a:gd name="connsiteX15" fmla="*/ 692944 w 685800"/>
                <a:gd name="connsiteY15" fmla="*/ 247650 h 342900"/>
                <a:gd name="connsiteX16" fmla="*/ 692944 w 685800"/>
                <a:gd name="connsiteY16" fmla="*/ 38100 h 342900"/>
                <a:gd name="connsiteX17" fmla="*/ 654844 w 685800"/>
                <a:gd name="connsiteY17" fmla="*/ 0 h 342900"/>
                <a:gd name="connsiteX18" fmla="*/ 95250 w 685800"/>
                <a:gd name="connsiteY18" fmla="*/ 85725 h 342900"/>
                <a:gd name="connsiteX19" fmla="*/ 540544 w 685800"/>
                <a:gd name="connsiteY19" fmla="*/ 85725 h 342900"/>
                <a:gd name="connsiteX20" fmla="*/ 540544 w 685800"/>
                <a:gd name="connsiteY20" fmla="*/ 104775 h 342900"/>
                <a:gd name="connsiteX21" fmla="*/ 95250 w 685800"/>
                <a:gd name="connsiteY21" fmla="*/ 104775 h 342900"/>
                <a:gd name="connsiteX22" fmla="*/ 445294 w 685800"/>
                <a:gd name="connsiteY22" fmla="*/ 200025 h 342900"/>
                <a:gd name="connsiteX23" fmla="*/ 95250 w 685800"/>
                <a:gd name="connsiteY23" fmla="*/ 200025 h 342900"/>
                <a:gd name="connsiteX24" fmla="*/ 95250 w 685800"/>
                <a:gd name="connsiteY24" fmla="*/ 180975 h 342900"/>
                <a:gd name="connsiteX25" fmla="*/ 445294 w 685800"/>
                <a:gd name="connsiteY25" fmla="*/ 180975 h 342900"/>
                <a:gd name="connsiteX26" fmla="*/ 597694 w 685800"/>
                <a:gd name="connsiteY26" fmla="*/ 152400 h 342900"/>
                <a:gd name="connsiteX27" fmla="*/ 95250 w 685800"/>
                <a:gd name="connsiteY27" fmla="*/ 152400 h 342900"/>
                <a:gd name="connsiteX28" fmla="*/ 95250 w 685800"/>
                <a:gd name="connsiteY28" fmla="*/ 133350 h 342900"/>
                <a:gd name="connsiteX29" fmla="*/ 597694 w 685800"/>
                <a:gd name="connsiteY29" fmla="*/ 1333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85800" h="342900">
                  <a:moveTo>
                    <a:pt x="654844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247650"/>
                  </a:lnTo>
                  <a:cubicBezTo>
                    <a:pt x="0" y="268692"/>
                    <a:pt x="17058" y="285750"/>
                    <a:pt x="38100" y="285750"/>
                  </a:cubicBezTo>
                  <a:lnTo>
                    <a:pt x="178594" y="285750"/>
                  </a:lnTo>
                  <a:lnTo>
                    <a:pt x="178594" y="342900"/>
                  </a:lnTo>
                  <a:lnTo>
                    <a:pt x="238601" y="285750"/>
                  </a:lnTo>
                  <a:lnTo>
                    <a:pt x="303371" y="285750"/>
                  </a:lnTo>
                  <a:lnTo>
                    <a:pt x="340519" y="342900"/>
                  </a:lnTo>
                  <a:lnTo>
                    <a:pt x="374809" y="285750"/>
                  </a:lnTo>
                  <a:lnTo>
                    <a:pt x="442436" y="285750"/>
                  </a:lnTo>
                  <a:lnTo>
                    <a:pt x="502444" y="342900"/>
                  </a:lnTo>
                  <a:lnTo>
                    <a:pt x="502444" y="285750"/>
                  </a:lnTo>
                  <a:lnTo>
                    <a:pt x="654844" y="285750"/>
                  </a:lnTo>
                  <a:cubicBezTo>
                    <a:pt x="675885" y="285750"/>
                    <a:pt x="692944" y="268692"/>
                    <a:pt x="692944" y="247650"/>
                  </a:cubicBezTo>
                  <a:lnTo>
                    <a:pt x="692944" y="38100"/>
                  </a:lnTo>
                  <a:cubicBezTo>
                    <a:pt x="692944" y="17058"/>
                    <a:pt x="675885" y="0"/>
                    <a:pt x="654844" y="0"/>
                  </a:cubicBezTo>
                  <a:close/>
                  <a:moveTo>
                    <a:pt x="95250" y="85725"/>
                  </a:moveTo>
                  <a:lnTo>
                    <a:pt x="540544" y="85725"/>
                  </a:lnTo>
                  <a:lnTo>
                    <a:pt x="540544" y="104775"/>
                  </a:lnTo>
                  <a:lnTo>
                    <a:pt x="95250" y="104775"/>
                  </a:lnTo>
                  <a:close/>
                  <a:moveTo>
                    <a:pt x="445294" y="200025"/>
                  </a:moveTo>
                  <a:lnTo>
                    <a:pt x="95250" y="200025"/>
                  </a:lnTo>
                  <a:lnTo>
                    <a:pt x="95250" y="180975"/>
                  </a:lnTo>
                  <a:lnTo>
                    <a:pt x="445294" y="180975"/>
                  </a:lnTo>
                  <a:close/>
                  <a:moveTo>
                    <a:pt x="597694" y="152400"/>
                  </a:moveTo>
                  <a:lnTo>
                    <a:pt x="95250" y="152400"/>
                  </a:lnTo>
                  <a:lnTo>
                    <a:pt x="95250" y="133350"/>
                  </a:lnTo>
                  <a:lnTo>
                    <a:pt x="597694" y="133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0620753B-EECE-4F2A-9BDD-7D7D829CFBE3}"/>
              </a:ext>
            </a:extLst>
          </p:cNvPr>
          <p:cNvSpPr txBox="1"/>
          <p:nvPr/>
        </p:nvSpPr>
        <p:spPr>
          <a:xfrm>
            <a:off x="8489320" y="206607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48D56C4-A11C-47B5-8DAC-A66BFE18D04B}"/>
              </a:ext>
            </a:extLst>
          </p:cNvPr>
          <p:cNvSpPr/>
          <p:nvPr/>
        </p:nvSpPr>
        <p:spPr>
          <a:xfrm>
            <a:off x="8489320" y="4403767"/>
            <a:ext cx="2728908" cy="845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6C77B3-BCA3-4072-B90F-F3F2A8526989}"/>
              </a:ext>
            </a:extLst>
          </p:cNvPr>
          <p:cNvSpPr/>
          <p:nvPr/>
        </p:nvSpPr>
        <p:spPr>
          <a:xfrm>
            <a:off x="8489320" y="3257696"/>
            <a:ext cx="2728908" cy="845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7CB2297-2161-4A16-860B-38D3FA8AFC14}"/>
              </a:ext>
            </a:extLst>
          </p:cNvPr>
          <p:cNvCxnSpPr/>
          <p:nvPr/>
        </p:nvCxnSpPr>
        <p:spPr>
          <a:xfrm>
            <a:off x="8595074" y="2683874"/>
            <a:ext cx="11788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4B6DB36-6315-407A-83AC-5E5C82A8E1BD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B86764-EBFB-4F70-BA63-A4E2355393CC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</p:spTree>
    <p:extLst>
      <p:ext uri="{BB962C8B-B14F-4D97-AF65-F5344CB8AC3E}">
        <p14:creationId xmlns:p14="http://schemas.microsoft.com/office/powerpoint/2010/main" val="21463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80FD5CC-9FE0-48B8-9E3C-9E3E51EC3318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0E272B-59D6-4B8C-902D-1FFAAEFC7C7B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E93D52-E964-41C0-9DC2-82EBC4B46BD3}"/>
              </a:ext>
            </a:extLst>
          </p:cNvPr>
          <p:cNvSpPr/>
          <p:nvPr/>
        </p:nvSpPr>
        <p:spPr>
          <a:xfrm>
            <a:off x="874712" y="2326641"/>
            <a:ext cx="2442169" cy="2976879"/>
          </a:xfrm>
          <a:prstGeom prst="rect">
            <a:avLst/>
          </a:prstGeom>
          <a:solidFill>
            <a:srgbClr val="284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A9EDD9-4497-4F39-8EDC-4EF1681643E6}"/>
              </a:ext>
            </a:extLst>
          </p:cNvPr>
          <p:cNvSpPr/>
          <p:nvPr/>
        </p:nvSpPr>
        <p:spPr>
          <a:xfrm>
            <a:off x="3485357" y="1656081"/>
            <a:ext cx="2442169" cy="2976879"/>
          </a:xfrm>
          <a:prstGeom prst="rect">
            <a:avLst/>
          </a:prstGeom>
          <a:solidFill>
            <a:srgbClr val="15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01496B-3BB8-47C5-B44D-78091FDB1F2B}"/>
              </a:ext>
            </a:extLst>
          </p:cNvPr>
          <p:cNvSpPr/>
          <p:nvPr/>
        </p:nvSpPr>
        <p:spPr>
          <a:xfrm>
            <a:off x="6152159" y="2326641"/>
            <a:ext cx="2442169" cy="2976879"/>
          </a:xfrm>
          <a:prstGeom prst="rect">
            <a:avLst/>
          </a:prstGeom>
          <a:solidFill>
            <a:srgbClr val="284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12AD18-5154-4835-A113-FF48C8A41838}"/>
              </a:ext>
            </a:extLst>
          </p:cNvPr>
          <p:cNvSpPr/>
          <p:nvPr/>
        </p:nvSpPr>
        <p:spPr>
          <a:xfrm>
            <a:off x="8808999" y="1656081"/>
            <a:ext cx="2442169" cy="2976879"/>
          </a:xfrm>
          <a:prstGeom prst="rect">
            <a:avLst/>
          </a:prstGeom>
          <a:solidFill>
            <a:srgbClr val="15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51DB03-A5C8-4830-9943-A2801B0F43EC}"/>
              </a:ext>
            </a:extLst>
          </p:cNvPr>
          <p:cNvSpPr txBox="1"/>
          <p:nvPr/>
        </p:nvSpPr>
        <p:spPr>
          <a:xfrm>
            <a:off x="1464854" y="582274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35B151-79B8-4041-A5D7-14A7119F18CF}"/>
              </a:ext>
            </a:extLst>
          </p:cNvPr>
          <p:cNvSpPr txBox="1"/>
          <p:nvPr/>
        </p:nvSpPr>
        <p:spPr>
          <a:xfrm>
            <a:off x="1310966" y="5442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55A9DD-B2BF-47B7-9361-6264C73EACF8}"/>
              </a:ext>
            </a:extLst>
          </p:cNvPr>
          <p:cNvSpPr txBox="1"/>
          <p:nvPr/>
        </p:nvSpPr>
        <p:spPr>
          <a:xfrm>
            <a:off x="4075499" y="513640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5B7C01-C1FF-43FB-B830-C1382C4BD637}"/>
              </a:ext>
            </a:extLst>
          </p:cNvPr>
          <p:cNvSpPr txBox="1"/>
          <p:nvPr/>
        </p:nvSpPr>
        <p:spPr>
          <a:xfrm>
            <a:off x="3921611" y="47566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ACBD28-0774-4614-BC1E-5463A766AEC5}"/>
              </a:ext>
            </a:extLst>
          </p:cNvPr>
          <p:cNvSpPr txBox="1"/>
          <p:nvPr/>
        </p:nvSpPr>
        <p:spPr>
          <a:xfrm>
            <a:off x="6742301" y="582274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2E7DAC-3AFA-4714-A017-A1FB42D31C7E}"/>
              </a:ext>
            </a:extLst>
          </p:cNvPr>
          <p:cNvSpPr txBox="1"/>
          <p:nvPr/>
        </p:nvSpPr>
        <p:spPr>
          <a:xfrm>
            <a:off x="6588413" y="5442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8CA629-FAAC-4079-BE1F-FF8004BC234B}"/>
              </a:ext>
            </a:extLst>
          </p:cNvPr>
          <p:cNvSpPr txBox="1"/>
          <p:nvPr/>
        </p:nvSpPr>
        <p:spPr>
          <a:xfrm>
            <a:off x="9399141" y="513640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0E89B0-2437-4219-9D86-8C77F3887F92}"/>
              </a:ext>
            </a:extLst>
          </p:cNvPr>
          <p:cNvSpPr txBox="1"/>
          <p:nvPr/>
        </p:nvSpPr>
        <p:spPr>
          <a:xfrm>
            <a:off x="9245253" y="47566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请输入主标题</a:t>
            </a:r>
          </a:p>
        </p:txBody>
      </p:sp>
    </p:spTree>
    <p:extLst>
      <p:ext uri="{BB962C8B-B14F-4D97-AF65-F5344CB8AC3E}">
        <p14:creationId xmlns:p14="http://schemas.microsoft.com/office/powerpoint/2010/main" val="128223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02F62CD2-EC38-4D49-B0E0-854666A3FEC6}"/>
              </a:ext>
            </a:extLst>
          </p:cNvPr>
          <p:cNvSpPr/>
          <p:nvPr/>
        </p:nvSpPr>
        <p:spPr>
          <a:xfrm>
            <a:off x="3680750" y="1016432"/>
            <a:ext cx="4825136" cy="4825136"/>
          </a:xfrm>
          <a:prstGeom prst="ellipse">
            <a:avLst/>
          </a:prstGeom>
          <a:solidFill>
            <a:srgbClr val="15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EB3687-CA41-47D4-86D1-BF31594800E7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B101-3568-4AAB-86A6-7725936B9308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8DE4041-D84D-4990-998B-30ED13367E72}"/>
              </a:ext>
            </a:extLst>
          </p:cNvPr>
          <p:cNvSpPr/>
          <p:nvPr/>
        </p:nvSpPr>
        <p:spPr>
          <a:xfrm>
            <a:off x="-34724" y="2511706"/>
            <a:ext cx="3715473" cy="2002421"/>
          </a:xfrm>
          <a:custGeom>
            <a:avLst/>
            <a:gdLst>
              <a:gd name="connsiteX0" fmla="*/ 0 w 3715473"/>
              <a:gd name="connsiteY0" fmla="*/ 914400 h 2002421"/>
              <a:gd name="connsiteX1" fmla="*/ 1643605 w 3715473"/>
              <a:gd name="connsiteY1" fmla="*/ 914400 h 2002421"/>
              <a:gd name="connsiteX2" fmla="*/ 1747777 w 3715473"/>
              <a:gd name="connsiteY2" fmla="*/ 544010 h 2002421"/>
              <a:gd name="connsiteX3" fmla="*/ 1944547 w 3715473"/>
              <a:gd name="connsiteY3" fmla="*/ 1608881 h 2002421"/>
              <a:gd name="connsiteX4" fmla="*/ 2095018 w 3715473"/>
              <a:gd name="connsiteY4" fmla="*/ 960699 h 2002421"/>
              <a:gd name="connsiteX5" fmla="*/ 2257063 w 3715473"/>
              <a:gd name="connsiteY5" fmla="*/ 1365813 h 2002421"/>
              <a:gd name="connsiteX6" fmla="*/ 2546430 w 3715473"/>
              <a:gd name="connsiteY6" fmla="*/ 0 h 2002421"/>
              <a:gd name="connsiteX7" fmla="*/ 2824223 w 3715473"/>
              <a:gd name="connsiteY7" fmla="*/ 2002421 h 2002421"/>
              <a:gd name="connsiteX8" fmla="*/ 3078866 w 3715473"/>
              <a:gd name="connsiteY8" fmla="*/ 914400 h 2002421"/>
              <a:gd name="connsiteX9" fmla="*/ 3715473 w 3715473"/>
              <a:gd name="connsiteY9" fmla="*/ 914400 h 200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15473" h="2002421">
                <a:moveTo>
                  <a:pt x="0" y="914400"/>
                </a:moveTo>
                <a:lnTo>
                  <a:pt x="1643605" y="914400"/>
                </a:lnTo>
                <a:lnTo>
                  <a:pt x="1747777" y="544010"/>
                </a:lnTo>
                <a:lnTo>
                  <a:pt x="1944547" y="1608881"/>
                </a:lnTo>
                <a:lnTo>
                  <a:pt x="2095018" y="960699"/>
                </a:lnTo>
                <a:lnTo>
                  <a:pt x="2257063" y="1365813"/>
                </a:lnTo>
                <a:lnTo>
                  <a:pt x="2546430" y="0"/>
                </a:lnTo>
                <a:lnTo>
                  <a:pt x="2824223" y="2002421"/>
                </a:lnTo>
                <a:lnTo>
                  <a:pt x="3078866" y="914400"/>
                </a:lnTo>
                <a:lnTo>
                  <a:pt x="3715473" y="914400"/>
                </a:lnTo>
              </a:path>
            </a:pathLst>
          </a:custGeom>
          <a:noFill/>
          <a:ln>
            <a:solidFill>
              <a:srgbClr val="15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4F24486-F249-496E-9011-731478BAF03C}"/>
              </a:ext>
            </a:extLst>
          </p:cNvPr>
          <p:cNvSpPr/>
          <p:nvPr/>
        </p:nvSpPr>
        <p:spPr>
          <a:xfrm flipH="1">
            <a:off x="8476527" y="2511706"/>
            <a:ext cx="3715473" cy="2002421"/>
          </a:xfrm>
          <a:custGeom>
            <a:avLst/>
            <a:gdLst>
              <a:gd name="connsiteX0" fmla="*/ 0 w 3715473"/>
              <a:gd name="connsiteY0" fmla="*/ 914400 h 2002421"/>
              <a:gd name="connsiteX1" fmla="*/ 1643605 w 3715473"/>
              <a:gd name="connsiteY1" fmla="*/ 914400 h 2002421"/>
              <a:gd name="connsiteX2" fmla="*/ 1747777 w 3715473"/>
              <a:gd name="connsiteY2" fmla="*/ 544010 h 2002421"/>
              <a:gd name="connsiteX3" fmla="*/ 1944547 w 3715473"/>
              <a:gd name="connsiteY3" fmla="*/ 1608881 h 2002421"/>
              <a:gd name="connsiteX4" fmla="*/ 2095018 w 3715473"/>
              <a:gd name="connsiteY4" fmla="*/ 960699 h 2002421"/>
              <a:gd name="connsiteX5" fmla="*/ 2257063 w 3715473"/>
              <a:gd name="connsiteY5" fmla="*/ 1365813 h 2002421"/>
              <a:gd name="connsiteX6" fmla="*/ 2546430 w 3715473"/>
              <a:gd name="connsiteY6" fmla="*/ 0 h 2002421"/>
              <a:gd name="connsiteX7" fmla="*/ 2824223 w 3715473"/>
              <a:gd name="connsiteY7" fmla="*/ 2002421 h 2002421"/>
              <a:gd name="connsiteX8" fmla="*/ 3078866 w 3715473"/>
              <a:gd name="connsiteY8" fmla="*/ 914400 h 2002421"/>
              <a:gd name="connsiteX9" fmla="*/ 3715473 w 3715473"/>
              <a:gd name="connsiteY9" fmla="*/ 914400 h 200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15473" h="2002421">
                <a:moveTo>
                  <a:pt x="0" y="914400"/>
                </a:moveTo>
                <a:lnTo>
                  <a:pt x="1643605" y="914400"/>
                </a:lnTo>
                <a:lnTo>
                  <a:pt x="1747777" y="544010"/>
                </a:lnTo>
                <a:lnTo>
                  <a:pt x="1944547" y="1608881"/>
                </a:lnTo>
                <a:lnTo>
                  <a:pt x="2095018" y="960699"/>
                </a:lnTo>
                <a:lnTo>
                  <a:pt x="2257063" y="1365813"/>
                </a:lnTo>
                <a:lnTo>
                  <a:pt x="2546430" y="0"/>
                </a:lnTo>
                <a:lnTo>
                  <a:pt x="2824223" y="2002421"/>
                </a:lnTo>
                <a:lnTo>
                  <a:pt x="3078866" y="914400"/>
                </a:lnTo>
                <a:lnTo>
                  <a:pt x="3715473" y="914400"/>
                </a:lnTo>
              </a:path>
            </a:pathLst>
          </a:custGeom>
          <a:noFill/>
          <a:ln>
            <a:solidFill>
              <a:srgbClr val="15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带形: 上凸 15">
            <a:extLst>
              <a:ext uri="{FF2B5EF4-FFF2-40B4-BE49-F238E27FC236}">
                <a16:creationId xmlns:a16="http://schemas.microsoft.com/office/drawing/2014/main" id="{1314E2F7-EEB5-4FCE-A1C2-3466E018929A}"/>
              </a:ext>
            </a:extLst>
          </p:cNvPr>
          <p:cNvSpPr/>
          <p:nvPr/>
        </p:nvSpPr>
        <p:spPr>
          <a:xfrm>
            <a:off x="3337560" y="4636947"/>
            <a:ext cx="5516880" cy="1081801"/>
          </a:xfrm>
          <a:prstGeom prst="ribbon2">
            <a:avLst>
              <a:gd name="adj1" fmla="val 16667"/>
              <a:gd name="adj2" fmla="val 68343"/>
            </a:avLst>
          </a:prstGeom>
          <a:solidFill>
            <a:srgbClr val="007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F664D8-30DB-40C2-AA55-9D1308284822}"/>
              </a:ext>
            </a:extLst>
          </p:cNvPr>
          <p:cNvSpPr txBox="1"/>
          <p:nvPr/>
        </p:nvSpPr>
        <p:spPr>
          <a:xfrm>
            <a:off x="4923767" y="48538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请输入产品名称</a:t>
            </a:r>
          </a:p>
        </p:txBody>
      </p:sp>
    </p:spTree>
    <p:extLst>
      <p:ext uri="{BB962C8B-B14F-4D97-AF65-F5344CB8AC3E}">
        <p14:creationId xmlns:p14="http://schemas.microsoft.com/office/powerpoint/2010/main" val="1072805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6562C3-9185-40C9-9F14-8B69D13EF5BF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525B60-EC0E-46B3-B1F1-699950524245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FE76BFD-5327-4D92-B579-E084579C1741}"/>
              </a:ext>
            </a:extLst>
          </p:cNvPr>
          <p:cNvGrpSpPr/>
          <p:nvPr/>
        </p:nvGrpSpPr>
        <p:grpSpPr>
          <a:xfrm>
            <a:off x="874713" y="2382421"/>
            <a:ext cx="2894388" cy="1209713"/>
            <a:chOff x="874713" y="2382421"/>
            <a:chExt cx="2894388" cy="1209713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B772AEEC-8C90-40D1-9C48-DF945796E037}"/>
                </a:ext>
              </a:extLst>
            </p:cNvPr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73E97623-0E4D-4330-9BEE-381B202E6432}"/>
                  </a:ext>
                </a:extLst>
              </p:cNvPr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9" name="Freeform 11">
                  <a:extLst>
                    <a:ext uri="{FF2B5EF4-FFF2-40B4-BE49-F238E27FC236}">
                      <a16:creationId xmlns:a16="http://schemas.microsoft.com/office/drawing/2014/main" id="{C3CB216F-BD95-41A6-9921-BF091E960F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635" y="2386371"/>
                  <a:ext cx="85423" cy="5431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" name="Freeform 15">
                  <a:extLst>
                    <a:ext uri="{FF2B5EF4-FFF2-40B4-BE49-F238E27FC236}">
                      <a16:creationId xmlns:a16="http://schemas.microsoft.com/office/drawing/2014/main" id="{675DF322-8F57-4302-B9AB-49CD522BCE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0357" y="3366027"/>
                  <a:ext cx="65179" cy="69623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1F14A286-462E-4EBB-BBB3-725B616BFD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1979" y="2443156"/>
                  <a:ext cx="49378" cy="8098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D9B85735-5221-4C1F-993D-E0E54EB8C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195" y="2454019"/>
                  <a:ext cx="87399" cy="39008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21">
                  <a:extLst>
                    <a:ext uri="{FF2B5EF4-FFF2-40B4-BE49-F238E27FC236}">
                      <a16:creationId xmlns:a16="http://schemas.microsoft.com/office/drawing/2014/main" id="{6FFA1CCE-ED9E-440A-962B-5BEFD4E452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71" y="3276654"/>
                  <a:ext cx="82955" cy="56291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22">
                  <a:extLst>
                    <a:ext uri="{FF2B5EF4-FFF2-40B4-BE49-F238E27FC236}">
                      <a16:creationId xmlns:a16="http://schemas.microsoft.com/office/drawing/2014/main" id="{3F4C9634-5F19-4B3A-9AAD-4C9026891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15" y="2539936"/>
                  <a:ext cx="80980" cy="48390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5">
                  <a:extLst>
                    <a:ext uri="{FF2B5EF4-FFF2-40B4-BE49-F238E27FC236}">
                      <a16:creationId xmlns:a16="http://schemas.microsoft.com/office/drawing/2014/main" id="{D883A410-D836-4341-9668-580AD783C6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7636" y="3395160"/>
                  <a:ext cx="76042" cy="65179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7">
                  <a:extLst>
                    <a:ext uri="{FF2B5EF4-FFF2-40B4-BE49-F238E27FC236}">
                      <a16:creationId xmlns:a16="http://schemas.microsoft.com/office/drawing/2014/main" id="{5B914770-A701-4B5B-B238-724DE9FD1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120" y="2770037"/>
                  <a:ext cx="46909" cy="92336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31">
                  <a:extLst>
                    <a:ext uri="{FF2B5EF4-FFF2-40B4-BE49-F238E27FC236}">
                      <a16:creationId xmlns:a16="http://schemas.microsoft.com/office/drawing/2014/main" id="{2DAD8B59-EA57-406F-B934-5EF8C36F0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3962" y="3211969"/>
                  <a:ext cx="73573" cy="62216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32">
                  <a:extLst>
                    <a:ext uri="{FF2B5EF4-FFF2-40B4-BE49-F238E27FC236}">
                      <a16:creationId xmlns:a16="http://schemas.microsoft.com/office/drawing/2014/main" id="{A2829C5B-DC9E-4665-B3E4-1EABDE6EA3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1718" y="3422812"/>
                  <a:ext cx="86905" cy="3851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33">
                  <a:extLst>
                    <a:ext uri="{FF2B5EF4-FFF2-40B4-BE49-F238E27FC236}">
                      <a16:creationId xmlns:a16="http://schemas.microsoft.com/office/drawing/2014/main" id="{DD8444F1-A5E6-482C-8433-023909D20C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020" y="2994706"/>
                  <a:ext cx="52340" cy="79005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34">
                  <a:extLst>
                    <a:ext uri="{FF2B5EF4-FFF2-40B4-BE49-F238E27FC236}">
                      <a16:creationId xmlns:a16="http://schemas.microsoft.com/office/drawing/2014/main" id="{A68AF4E7-C6D9-46E8-92CF-E93A6280B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2589" y="3388248"/>
                  <a:ext cx="95299" cy="37527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35">
                  <a:extLst>
                    <a:ext uri="{FF2B5EF4-FFF2-40B4-BE49-F238E27FC236}">
                      <a16:creationId xmlns:a16="http://schemas.microsoft.com/office/drawing/2014/main" id="{F0874A62-CD80-43F2-AD60-DFA0C10759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586" y="3328007"/>
                  <a:ext cx="59747" cy="77029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36">
                  <a:extLst>
                    <a:ext uri="{FF2B5EF4-FFF2-40B4-BE49-F238E27FC236}">
                      <a16:creationId xmlns:a16="http://schemas.microsoft.com/office/drawing/2014/main" id="{5EBC56C7-F569-4D44-8814-D419934E2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876" y="2396247"/>
                  <a:ext cx="64191" cy="76042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37">
                  <a:extLst>
                    <a:ext uri="{FF2B5EF4-FFF2-40B4-BE49-F238E27FC236}">
                      <a16:creationId xmlns:a16="http://schemas.microsoft.com/office/drawing/2014/main" id="{863C8BEE-8C74-4D98-B097-44BA443AF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203" y="2920146"/>
                  <a:ext cx="54809" cy="84930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38">
                  <a:extLst>
                    <a:ext uri="{FF2B5EF4-FFF2-40B4-BE49-F238E27FC236}">
                      <a16:creationId xmlns:a16="http://schemas.microsoft.com/office/drawing/2014/main" id="{8088B3D5-6F3C-4B47-9DE5-475D44846B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324" y="2491052"/>
                  <a:ext cx="85423" cy="44440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41">
                  <a:extLst>
                    <a:ext uri="{FF2B5EF4-FFF2-40B4-BE49-F238E27FC236}">
                      <a16:creationId xmlns:a16="http://schemas.microsoft.com/office/drawing/2014/main" id="{4E136197-666E-4BA9-BB45-C8281B779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112" y="2558700"/>
                  <a:ext cx="34071" cy="86905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42">
                  <a:extLst>
                    <a:ext uri="{FF2B5EF4-FFF2-40B4-BE49-F238E27FC236}">
                      <a16:creationId xmlns:a16="http://schemas.microsoft.com/office/drawing/2014/main" id="{E4C378B0-B700-4A15-9E85-53F2F70B5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4922" y="3450464"/>
                  <a:ext cx="97274" cy="37033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43">
                  <a:extLst>
                    <a:ext uri="{FF2B5EF4-FFF2-40B4-BE49-F238E27FC236}">
                      <a16:creationId xmlns:a16="http://schemas.microsoft.com/office/drawing/2014/main" id="{5E7D559C-EDED-492E-AB21-B905882E67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804" y="2655481"/>
                  <a:ext cx="73079" cy="64685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45">
                  <a:extLst>
                    <a:ext uri="{FF2B5EF4-FFF2-40B4-BE49-F238E27FC236}">
                      <a16:creationId xmlns:a16="http://schemas.microsoft.com/office/drawing/2014/main" id="{D3EFFF7C-0D0D-4953-B210-427C68372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764" y="3283567"/>
                  <a:ext cx="52340" cy="87893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46">
                  <a:extLst>
                    <a:ext uri="{FF2B5EF4-FFF2-40B4-BE49-F238E27FC236}">
                      <a16:creationId xmlns:a16="http://schemas.microsoft.com/office/drawing/2014/main" id="{9B78C1E9-6F31-4182-9D02-CFE99A6C53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327" y="2693995"/>
                  <a:ext cx="38515" cy="91349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51">
                  <a:extLst>
                    <a:ext uri="{FF2B5EF4-FFF2-40B4-BE49-F238E27FC236}">
                      <a16:creationId xmlns:a16="http://schemas.microsoft.com/office/drawing/2014/main" id="{08447EB7-DCC7-4AA1-AD7A-C86ADEC22C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410" y="2986312"/>
                  <a:ext cx="40490" cy="87399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52">
                  <a:extLst>
                    <a:ext uri="{FF2B5EF4-FFF2-40B4-BE49-F238E27FC236}">
                      <a16:creationId xmlns:a16="http://schemas.microsoft.com/office/drawing/2014/main" id="{3D8A810A-CFBD-4B60-B1D9-A9CA9190D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7286" y="3334919"/>
                  <a:ext cx="93818" cy="43452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55">
                  <a:extLst>
                    <a:ext uri="{FF2B5EF4-FFF2-40B4-BE49-F238E27FC236}">
                      <a16:creationId xmlns:a16="http://schemas.microsoft.com/office/drawing/2014/main" id="{E690CCDC-9A7A-4B6D-A204-ECBC38240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850" y="2587833"/>
                  <a:ext cx="70117" cy="64685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58">
                  <a:extLst>
                    <a:ext uri="{FF2B5EF4-FFF2-40B4-BE49-F238E27FC236}">
                      <a16:creationId xmlns:a16="http://schemas.microsoft.com/office/drawing/2014/main" id="{67D10992-EE31-4645-8132-C26CEAFDC2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314" y="3070748"/>
                  <a:ext cx="61229" cy="7456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60">
                  <a:extLst>
                    <a:ext uri="{FF2B5EF4-FFF2-40B4-BE49-F238E27FC236}">
                      <a16:creationId xmlns:a16="http://schemas.microsoft.com/office/drawing/2014/main" id="{ED03F843-F3DE-40A9-949E-AE729F503E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15" y="3181354"/>
                  <a:ext cx="36540" cy="83942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62">
                  <a:extLst>
                    <a:ext uri="{FF2B5EF4-FFF2-40B4-BE49-F238E27FC236}">
                      <a16:creationId xmlns:a16="http://schemas.microsoft.com/office/drawing/2014/main" id="{DFC1A527-3696-4019-AC0A-3A07BA5B8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153" y="2851510"/>
                  <a:ext cx="49871" cy="83942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64">
                  <a:extLst>
                    <a:ext uri="{FF2B5EF4-FFF2-40B4-BE49-F238E27FC236}">
                      <a16:creationId xmlns:a16="http://schemas.microsoft.com/office/drawing/2014/main" id="{F63763D2-0F1C-4FC9-A7E8-7A1ED2431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016" y="2716709"/>
                  <a:ext cx="59747" cy="69623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51313108-E9EF-458D-B45F-FE45FDBC6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5572" y="2623385"/>
                  <a:ext cx="47403" cy="96781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70">
                  <a:extLst>
                    <a:ext uri="{FF2B5EF4-FFF2-40B4-BE49-F238E27FC236}">
                      <a16:creationId xmlns:a16="http://schemas.microsoft.com/office/drawing/2014/main" id="{EBA75376-4B72-47C5-882F-5CDDC9FD1A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577" y="2491546"/>
                  <a:ext cx="36540" cy="89374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71">
                  <a:extLst>
                    <a:ext uri="{FF2B5EF4-FFF2-40B4-BE49-F238E27FC236}">
                      <a16:creationId xmlns:a16="http://schemas.microsoft.com/office/drawing/2014/main" id="{72021FC4-1F36-4668-87E2-9830C8D83B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684" y="2782875"/>
                  <a:ext cx="56291" cy="79498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Freeform 72">
                  <a:extLst>
                    <a:ext uri="{FF2B5EF4-FFF2-40B4-BE49-F238E27FC236}">
                      <a16:creationId xmlns:a16="http://schemas.microsoft.com/office/drawing/2014/main" id="{9F064D08-5F33-46D1-95B1-7B957FC93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60" y="3149259"/>
                  <a:ext cx="64685" cy="61229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Freeform 75">
                  <a:extLst>
                    <a:ext uri="{FF2B5EF4-FFF2-40B4-BE49-F238E27FC236}">
                      <a16:creationId xmlns:a16="http://schemas.microsoft.com/office/drawing/2014/main" id="{464D8238-5B3D-4626-B3E3-A8663E1627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8768" y="3231226"/>
                  <a:ext cx="43946" cy="88386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76">
                  <a:extLst>
                    <a:ext uri="{FF2B5EF4-FFF2-40B4-BE49-F238E27FC236}">
                      <a16:creationId xmlns:a16="http://schemas.microsoft.com/office/drawing/2014/main" id="{AA03A794-AB5E-4987-A9BB-3C8842F92C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75" y="2846079"/>
                  <a:ext cx="49871" cy="85423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78">
                  <a:extLst>
                    <a:ext uri="{FF2B5EF4-FFF2-40B4-BE49-F238E27FC236}">
                      <a16:creationId xmlns:a16="http://schemas.microsoft.com/office/drawing/2014/main" id="{7B30396F-B28A-485E-AD68-40552547C8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630" y="3047541"/>
                  <a:ext cx="39996" cy="96781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" name="Freeform 79">
                  <a:extLst>
                    <a:ext uri="{FF2B5EF4-FFF2-40B4-BE49-F238E27FC236}">
                      <a16:creationId xmlns:a16="http://schemas.microsoft.com/office/drawing/2014/main" id="{EB046C15-53AD-4CCB-A0BA-9048BC3A18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4331" y="3116669"/>
                  <a:ext cx="43946" cy="90855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" name="Freeform 81">
                  <a:extLst>
                    <a:ext uri="{FF2B5EF4-FFF2-40B4-BE49-F238E27FC236}">
                      <a16:creationId xmlns:a16="http://schemas.microsoft.com/office/drawing/2014/main" id="{28AC5CCD-9263-452D-9FB2-4C08C3BBBC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713" y="2924590"/>
                  <a:ext cx="52340" cy="8246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836AA5F8-9540-41CA-AC25-EA36AFEE802B}"/>
                  </a:ext>
                </a:extLst>
              </p:cNvPr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7" name="Freeform 9">
                  <a:extLst>
                    <a:ext uri="{FF2B5EF4-FFF2-40B4-BE49-F238E27FC236}">
                      <a16:creationId xmlns:a16="http://schemas.microsoft.com/office/drawing/2014/main" id="{9597FAB7-B143-4890-8074-9E7BEEEB4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9741" y="2846079"/>
                  <a:ext cx="44440" cy="82461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" name="Freeform 10">
                  <a:extLst>
                    <a:ext uri="{FF2B5EF4-FFF2-40B4-BE49-F238E27FC236}">
                      <a16:creationId xmlns:a16="http://schemas.microsoft.com/office/drawing/2014/main" id="{A7C7CB83-BEE2-4314-B916-B8CF99CE1E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310" y="2911258"/>
                  <a:ext cx="49871" cy="95793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" name="Freeform 12">
                  <a:extLst>
                    <a:ext uri="{FF2B5EF4-FFF2-40B4-BE49-F238E27FC236}">
                      <a16:creationId xmlns:a16="http://schemas.microsoft.com/office/drawing/2014/main" id="{D0012A94-EE94-4EF3-B834-5E2F8794C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785" y="2382421"/>
                  <a:ext cx="82955" cy="54809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" name="Freeform 13">
                  <a:extLst>
                    <a:ext uri="{FF2B5EF4-FFF2-40B4-BE49-F238E27FC236}">
                      <a16:creationId xmlns:a16="http://schemas.microsoft.com/office/drawing/2014/main" id="{28E84521-91F0-41BF-8F18-A982371BA9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9998" y="2644123"/>
                  <a:ext cx="71598" cy="68141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" name="Freeform 14">
                  <a:extLst>
                    <a:ext uri="{FF2B5EF4-FFF2-40B4-BE49-F238E27FC236}">
                      <a16:creationId xmlns:a16="http://schemas.microsoft.com/office/drawing/2014/main" id="{DEF57463-01CE-41B6-A6B4-D6BF4F86A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511" y="3326525"/>
                  <a:ext cx="58759" cy="79498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6">
                  <a:extLst>
                    <a:ext uri="{FF2B5EF4-FFF2-40B4-BE49-F238E27FC236}">
                      <a16:creationId xmlns:a16="http://schemas.microsoft.com/office/drawing/2014/main" id="{7633357D-B908-403C-8591-27247984A9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4438" y="2977424"/>
                  <a:ext cx="44440" cy="93324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17">
                  <a:extLst>
                    <a:ext uri="{FF2B5EF4-FFF2-40B4-BE49-F238E27FC236}">
                      <a16:creationId xmlns:a16="http://schemas.microsoft.com/office/drawing/2014/main" id="{0419CCEA-CB1D-4357-864C-D69FFFA1B5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308" y="2389334"/>
                  <a:ext cx="56784" cy="75548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7A95FD62-3F42-4A06-88FE-0390F3839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4831" y="2447600"/>
                  <a:ext cx="92830" cy="36540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23">
                  <a:extLst>
                    <a:ext uri="{FF2B5EF4-FFF2-40B4-BE49-F238E27FC236}">
                      <a16:creationId xmlns:a16="http://schemas.microsoft.com/office/drawing/2014/main" id="{6338240C-BA0D-4AD9-967E-8C42B10CC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452932"/>
                  <a:ext cx="95793" cy="36046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2" name="Freeform 24">
                  <a:extLst>
                    <a:ext uri="{FF2B5EF4-FFF2-40B4-BE49-F238E27FC236}">
                      <a16:creationId xmlns:a16="http://schemas.microsoft.com/office/drawing/2014/main" id="{08FC30C9-AE69-4F98-8389-B7F8F62C8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394173"/>
                  <a:ext cx="73573" cy="66166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26">
                  <a:extLst>
                    <a:ext uri="{FF2B5EF4-FFF2-40B4-BE49-F238E27FC236}">
                      <a16:creationId xmlns:a16="http://schemas.microsoft.com/office/drawing/2014/main" id="{4D89AAAD-82E6-46B7-BED1-AC6CA761A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6903" y="2989768"/>
                  <a:ext cx="51353" cy="84930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28">
                  <a:extLst>
                    <a:ext uri="{FF2B5EF4-FFF2-40B4-BE49-F238E27FC236}">
                      <a16:creationId xmlns:a16="http://schemas.microsoft.com/office/drawing/2014/main" id="{23F33487-12A2-4FFB-B4B8-5BE8B7A0F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7296" y="3282085"/>
                  <a:ext cx="56784" cy="84436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BB7A04F8-DC25-4EA7-86AC-06A8403EDD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3828" y="2496978"/>
                  <a:ext cx="42465" cy="77029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0">
                  <a:extLst>
                    <a:ext uri="{FF2B5EF4-FFF2-40B4-BE49-F238E27FC236}">
                      <a16:creationId xmlns:a16="http://schemas.microsoft.com/office/drawing/2014/main" id="{A73736FF-39FE-4A5E-8208-524ABBD95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4574" y="3232214"/>
                  <a:ext cx="38515" cy="86905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39">
                  <a:extLst>
                    <a:ext uri="{FF2B5EF4-FFF2-40B4-BE49-F238E27FC236}">
                      <a16:creationId xmlns:a16="http://schemas.microsoft.com/office/drawing/2014/main" id="{DBDCE9B7-91D9-425F-BED9-1FCAB769ED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3338" y="3276654"/>
                  <a:ext cx="78017" cy="49378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40">
                  <a:extLst>
                    <a:ext uri="{FF2B5EF4-FFF2-40B4-BE49-F238E27FC236}">
                      <a16:creationId xmlns:a16="http://schemas.microsoft.com/office/drawing/2014/main" id="{36C731CC-F2DE-4A04-B484-139637D00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8906" y="3385285"/>
                  <a:ext cx="91349" cy="41971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44">
                  <a:extLst>
                    <a:ext uri="{FF2B5EF4-FFF2-40B4-BE49-F238E27FC236}">
                      <a16:creationId xmlns:a16="http://schemas.microsoft.com/office/drawing/2014/main" id="{35E789B1-58E6-4B0C-91BA-DE7BF153F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0729" y="2762137"/>
                  <a:ext cx="41971" cy="89374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47">
                  <a:extLst>
                    <a:ext uri="{FF2B5EF4-FFF2-40B4-BE49-F238E27FC236}">
                      <a16:creationId xmlns:a16="http://schemas.microsoft.com/office/drawing/2014/main" id="{CF4EBDAB-2DFF-4E7B-9DB7-E61FB24825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923" y="3112719"/>
                  <a:ext cx="28639" cy="90361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48">
                  <a:extLst>
                    <a:ext uri="{FF2B5EF4-FFF2-40B4-BE49-F238E27FC236}">
                      <a16:creationId xmlns:a16="http://schemas.microsoft.com/office/drawing/2014/main" id="{555BAC8D-AA9A-4502-BF69-5467EE4D40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5437" y="2533024"/>
                  <a:ext cx="78511" cy="52340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49">
                  <a:extLst>
                    <a:ext uri="{FF2B5EF4-FFF2-40B4-BE49-F238E27FC236}">
                      <a16:creationId xmlns:a16="http://schemas.microsoft.com/office/drawing/2014/main" id="{9FDF90A9-9EAA-439B-AF1B-C4ED40A6A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2546849"/>
                  <a:ext cx="37527" cy="100237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50">
                  <a:extLst>
                    <a:ext uri="{FF2B5EF4-FFF2-40B4-BE49-F238E27FC236}">
                      <a16:creationId xmlns:a16="http://schemas.microsoft.com/office/drawing/2014/main" id="{33F70D2F-01D0-4669-A4C8-5AEB0EC3C5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0741" y="3215919"/>
                  <a:ext cx="74560" cy="54809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53">
                  <a:extLst>
                    <a:ext uri="{FF2B5EF4-FFF2-40B4-BE49-F238E27FC236}">
                      <a16:creationId xmlns:a16="http://schemas.microsoft.com/office/drawing/2014/main" id="{98298E10-159A-41C3-8343-0E2932DC65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8031" y="2438712"/>
                  <a:ext cx="55303" cy="82955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54">
                  <a:extLst>
                    <a:ext uri="{FF2B5EF4-FFF2-40B4-BE49-F238E27FC236}">
                      <a16:creationId xmlns:a16="http://schemas.microsoft.com/office/drawing/2014/main" id="{FC1FEEBE-B832-4757-B954-2E3EAE087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5566" y="2488583"/>
                  <a:ext cx="87399" cy="47896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56">
                  <a:extLst>
                    <a:ext uri="{FF2B5EF4-FFF2-40B4-BE49-F238E27FC236}">
                      <a16:creationId xmlns:a16="http://schemas.microsoft.com/office/drawing/2014/main" id="{7CC0F6A0-CAAB-4622-BC9F-BEC28F015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7183" y="3415899"/>
                  <a:ext cx="86905" cy="4246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57">
                  <a:extLst>
                    <a:ext uri="{FF2B5EF4-FFF2-40B4-BE49-F238E27FC236}">
                      <a16:creationId xmlns:a16="http://schemas.microsoft.com/office/drawing/2014/main" id="{5353EE25-A799-4CA7-B470-B167A38E9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251" y="3065810"/>
                  <a:ext cx="59747" cy="78017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59">
                  <a:extLst>
                    <a:ext uri="{FF2B5EF4-FFF2-40B4-BE49-F238E27FC236}">
                      <a16:creationId xmlns:a16="http://schemas.microsoft.com/office/drawing/2014/main" id="{466E8C34-EEB7-4152-A66A-4D8913CF42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3145309"/>
                  <a:ext cx="66660" cy="64685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61">
                  <a:extLst>
                    <a:ext uri="{FF2B5EF4-FFF2-40B4-BE49-F238E27FC236}">
                      <a16:creationId xmlns:a16="http://schemas.microsoft.com/office/drawing/2014/main" id="{40786DF6-A2DE-4B3D-AC23-C3F2B99AB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2965" y="3171973"/>
                  <a:ext cx="34564" cy="90361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63">
                  <a:extLst>
                    <a:ext uri="{FF2B5EF4-FFF2-40B4-BE49-F238E27FC236}">
                      <a16:creationId xmlns:a16="http://schemas.microsoft.com/office/drawing/2014/main" id="{6CE10AD2-D9BB-49F9-A44B-4ECBCC206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6421" y="2584870"/>
                  <a:ext cx="73573" cy="62710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65">
                  <a:extLst>
                    <a:ext uri="{FF2B5EF4-FFF2-40B4-BE49-F238E27FC236}">
                      <a16:creationId xmlns:a16="http://schemas.microsoft.com/office/drawing/2014/main" id="{93BF9FF8-CBF4-4E76-A3C3-439686F71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097" y="3329982"/>
                  <a:ext cx="87893" cy="5431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66">
                  <a:extLst>
                    <a:ext uri="{FF2B5EF4-FFF2-40B4-BE49-F238E27FC236}">
                      <a16:creationId xmlns:a16="http://schemas.microsoft.com/office/drawing/2014/main" id="{C9A5497B-ED4F-41BF-9C59-1747C89A1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8789" y="3366027"/>
                  <a:ext cx="59747" cy="70610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67">
                  <a:extLst>
                    <a:ext uri="{FF2B5EF4-FFF2-40B4-BE49-F238E27FC236}">
                      <a16:creationId xmlns:a16="http://schemas.microsoft.com/office/drawing/2014/main" id="{24A7E293-F52C-4DD7-A9F6-701BB644BD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8509" y="2689057"/>
                  <a:ext cx="44934" cy="91843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3EA6A31B-0D2F-4A4A-955C-25D58001D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3201" y="2615484"/>
                  <a:ext cx="36046" cy="91349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73">
                  <a:extLst>
                    <a:ext uri="{FF2B5EF4-FFF2-40B4-BE49-F238E27FC236}">
                      <a16:creationId xmlns:a16="http://schemas.microsoft.com/office/drawing/2014/main" id="{DF53D958-B05B-438C-B908-0247CAB88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6662" y="3042109"/>
                  <a:ext cx="39996" cy="96781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74">
                  <a:extLst>
                    <a:ext uri="{FF2B5EF4-FFF2-40B4-BE49-F238E27FC236}">
                      <a16:creationId xmlns:a16="http://schemas.microsoft.com/office/drawing/2014/main" id="{6783DC39-270E-4993-A23A-C8DDEA4ED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870" y="2777938"/>
                  <a:ext cx="50859" cy="77523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77">
                  <a:extLst>
                    <a:ext uri="{FF2B5EF4-FFF2-40B4-BE49-F238E27FC236}">
                      <a16:creationId xmlns:a16="http://schemas.microsoft.com/office/drawing/2014/main" id="{1C47ACA0-3B7F-409B-8D84-B3CB94F96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733" y="2845585"/>
                  <a:ext cx="49871" cy="81473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80">
                  <a:extLst>
                    <a:ext uri="{FF2B5EF4-FFF2-40B4-BE49-F238E27FC236}">
                      <a16:creationId xmlns:a16="http://schemas.microsoft.com/office/drawing/2014/main" id="{B38F8296-E513-4285-8CE6-D152A92B1F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3081" y="2707821"/>
                  <a:ext cx="62216" cy="68141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82">
                  <a:extLst>
                    <a:ext uri="{FF2B5EF4-FFF2-40B4-BE49-F238E27FC236}">
                      <a16:creationId xmlns:a16="http://schemas.microsoft.com/office/drawing/2014/main" id="{E844A55F-2237-4E28-A24C-AEBB8A730D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770" y="2920146"/>
                  <a:ext cx="43452" cy="81473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" name="星形: 五角 5">
              <a:extLst>
                <a:ext uri="{FF2B5EF4-FFF2-40B4-BE49-F238E27FC236}">
                  <a16:creationId xmlns:a16="http://schemas.microsoft.com/office/drawing/2014/main" id="{418293C0-9EFF-42B8-9E9B-9FDDDA32853A}"/>
                </a:ext>
              </a:extLst>
            </p:cNvPr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F10500E-667C-4D8F-BB9A-7B167867C084}"/>
              </a:ext>
            </a:extLst>
          </p:cNvPr>
          <p:cNvGrpSpPr/>
          <p:nvPr/>
        </p:nvGrpSpPr>
        <p:grpSpPr>
          <a:xfrm>
            <a:off x="1331893" y="2602556"/>
            <a:ext cx="1980029" cy="769442"/>
            <a:chOff x="2654886" y="5100836"/>
            <a:chExt cx="1980029" cy="769442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9753D5EF-8212-406C-8F96-FFD8CF983CC6}"/>
                </a:ext>
              </a:extLst>
            </p:cNvPr>
            <p:cNvSpPr txBox="1"/>
            <p:nvPr/>
          </p:nvSpPr>
          <p:spPr>
            <a:xfrm>
              <a:off x="3013960" y="5562501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请输入副标题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449C18D-79C8-46ED-B91B-3D288132557C}"/>
                </a:ext>
              </a:extLst>
            </p:cNvPr>
            <p:cNvSpPr txBox="1"/>
            <p:nvPr/>
          </p:nvSpPr>
          <p:spPr>
            <a:xfrm>
              <a:off x="2654886" y="5100836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请输入企业荣誉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8894223-7B30-44EE-BED4-E6FDEE8EB10A}"/>
              </a:ext>
            </a:extLst>
          </p:cNvPr>
          <p:cNvGrpSpPr/>
          <p:nvPr/>
        </p:nvGrpSpPr>
        <p:grpSpPr>
          <a:xfrm>
            <a:off x="4648806" y="2382421"/>
            <a:ext cx="2894388" cy="1209713"/>
            <a:chOff x="874713" y="2382421"/>
            <a:chExt cx="2894388" cy="1209713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9AFC1D6-7AD4-4D05-907B-92AB376FA7D9}"/>
                </a:ext>
              </a:extLst>
            </p:cNvPr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11066FB1-3915-4A10-B88D-DCDE5D73070D}"/>
                  </a:ext>
                </a:extLst>
              </p:cNvPr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130" name="Freeform 11">
                  <a:extLst>
                    <a:ext uri="{FF2B5EF4-FFF2-40B4-BE49-F238E27FC236}">
                      <a16:creationId xmlns:a16="http://schemas.microsoft.com/office/drawing/2014/main" id="{097A0052-F104-4978-95FD-9308FFEFFC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635" y="2386371"/>
                  <a:ext cx="85423" cy="5431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5">
                  <a:extLst>
                    <a:ext uri="{FF2B5EF4-FFF2-40B4-BE49-F238E27FC236}">
                      <a16:creationId xmlns:a16="http://schemas.microsoft.com/office/drawing/2014/main" id="{1FABD791-71A2-49E4-ACDA-9CC8E7239D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0357" y="3366027"/>
                  <a:ext cx="65179" cy="69623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18">
                  <a:extLst>
                    <a:ext uri="{FF2B5EF4-FFF2-40B4-BE49-F238E27FC236}">
                      <a16:creationId xmlns:a16="http://schemas.microsoft.com/office/drawing/2014/main" id="{C64F7B65-F1BF-4200-9E97-F96F18B37D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1979" y="2443156"/>
                  <a:ext cx="49378" cy="8098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9">
                  <a:extLst>
                    <a:ext uri="{FF2B5EF4-FFF2-40B4-BE49-F238E27FC236}">
                      <a16:creationId xmlns:a16="http://schemas.microsoft.com/office/drawing/2014/main" id="{12978DF0-5AED-4D00-9881-6799442DF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195" y="2454019"/>
                  <a:ext cx="87399" cy="39008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21">
                  <a:extLst>
                    <a:ext uri="{FF2B5EF4-FFF2-40B4-BE49-F238E27FC236}">
                      <a16:creationId xmlns:a16="http://schemas.microsoft.com/office/drawing/2014/main" id="{7C1756F7-57CF-4364-A0BE-945ABF26AD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71" y="3276654"/>
                  <a:ext cx="82955" cy="56291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22">
                  <a:extLst>
                    <a:ext uri="{FF2B5EF4-FFF2-40B4-BE49-F238E27FC236}">
                      <a16:creationId xmlns:a16="http://schemas.microsoft.com/office/drawing/2014/main" id="{CC3ACF14-B425-47CC-9BDC-FB9954A681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15" y="2539936"/>
                  <a:ext cx="80980" cy="48390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25">
                  <a:extLst>
                    <a:ext uri="{FF2B5EF4-FFF2-40B4-BE49-F238E27FC236}">
                      <a16:creationId xmlns:a16="http://schemas.microsoft.com/office/drawing/2014/main" id="{C2FB52F9-AD51-431C-ACE8-86ADFD98C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7636" y="3395160"/>
                  <a:ext cx="76042" cy="65179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27">
                  <a:extLst>
                    <a:ext uri="{FF2B5EF4-FFF2-40B4-BE49-F238E27FC236}">
                      <a16:creationId xmlns:a16="http://schemas.microsoft.com/office/drawing/2014/main" id="{F23E75CB-5EF7-4896-92AA-05D304509B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120" y="2770037"/>
                  <a:ext cx="46909" cy="92336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A5E59864-FD84-44BF-900B-357D20A92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3962" y="3211969"/>
                  <a:ext cx="73573" cy="62216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998C1032-6B14-486C-A307-07084ECB6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1718" y="3422812"/>
                  <a:ext cx="86905" cy="3851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FFB4F73-18C4-49BB-9D83-29E62C38C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020" y="2994706"/>
                  <a:ext cx="52340" cy="79005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5923E0B2-564F-4322-8515-CC99E259E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2589" y="3388248"/>
                  <a:ext cx="95299" cy="37527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58F24B4-F44C-4A0A-8830-66B0CEFF17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586" y="3328007"/>
                  <a:ext cx="59747" cy="77029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7750E9D0-BF85-45EB-BC8C-97926048BF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876" y="2396247"/>
                  <a:ext cx="64191" cy="76042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37">
                  <a:extLst>
                    <a:ext uri="{FF2B5EF4-FFF2-40B4-BE49-F238E27FC236}">
                      <a16:creationId xmlns:a16="http://schemas.microsoft.com/office/drawing/2014/main" id="{E4FCAB8C-0E42-4612-AB38-C9118B5DD3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203" y="2920146"/>
                  <a:ext cx="54809" cy="84930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38">
                  <a:extLst>
                    <a:ext uri="{FF2B5EF4-FFF2-40B4-BE49-F238E27FC236}">
                      <a16:creationId xmlns:a16="http://schemas.microsoft.com/office/drawing/2014/main" id="{C8C511C3-A91F-44A8-8A6F-832973385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324" y="2491052"/>
                  <a:ext cx="85423" cy="44440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41">
                  <a:extLst>
                    <a:ext uri="{FF2B5EF4-FFF2-40B4-BE49-F238E27FC236}">
                      <a16:creationId xmlns:a16="http://schemas.microsoft.com/office/drawing/2014/main" id="{13246E81-2E38-45C6-8B11-60DF45F428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112" y="2558700"/>
                  <a:ext cx="34071" cy="86905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42">
                  <a:extLst>
                    <a:ext uri="{FF2B5EF4-FFF2-40B4-BE49-F238E27FC236}">
                      <a16:creationId xmlns:a16="http://schemas.microsoft.com/office/drawing/2014/main" id="{682BE5FA-8916-467A-8247-A188D3C0C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4922" y="3450464"/>
                  <a:ext cx="97274" cy="37033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43">
                  <a:extLst>
                    <a:ext uri="{FF2B5EF4-FFF2-40B4-BE49-F238E27FC236}">
                      <a16:creationId xmlns:a16="http://schemas.microsoft.com/office/drawing/2014/main" id="{4CA9FF05-AA84-4FB4-AF1F-4689D228C5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804" y="2655481"/>
                  <a:ext cx="73079" cy="64685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45">
                  <a:extLst>
                    <a:ext uri="{FF2B5EF4-FFF2-40B4-BE49-F238E27FC236}">
                      <a16:creationId xmlns:a16="http://schemas.microsoft.com/office/drawing/2014/main" id="{3CF2BA0A-D70F-4D1A-837D-D194DF0C1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764" y="3283567"/>
                  <a:ext cx="52340" cy="87893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46">
                  <a:extLst>
                    <a:ext uri="{FF2B5EF4-FFF2-40B4-BE49-F238E27FC236}">
                      <a16:creationId xmlns:a16="http://schemas.microsoft.com/office/drawing/2014/main" id="{522B8FC9-7778-44E7-8734-493B3165C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327" y="2693995"/>
                  <a:ext cx="38515" cy="91349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51">
                  <a:extLst>
                    <a:ext uri="{FF2B5EF4-FFF2-40B4-BE49-F238E27FC236}">
                      <a16:creationId xmlns:a16="http://schemas.microsoft.com/office/drawing/2014/main" id="{8F5F59E1-9FF0-4B5F-AD8D-0C29F2032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410" y="2986312"/>
                  <a:ext cx="40490" cy="87399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52">
                  <a:extLst>
                    <a:ext uri="{FF2B5EF4-FFF2-40B4-BE49-F238E27FC236}">
                      <a16:creationId xmlns:a16="http://schemas.microsoft.com/office/drawing/2014/main" id="{D1DA166F-4E9F-4B94-AB34-C38C5773BA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7286" y="3334919"/>
                  <a:ext cx="93818" cy="43452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78C06BB1-B5B8-4CAF-8A4E-F0EDE55288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850" y="2587833"/>
                  <a:ext cx="70117" cy="64685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58">
                  <a:extLst>
                    <a:ext uri="{FF2B5EF4-FFF2-40B4-BE49-F238E27FC236}">
                      <a16:creationId xmlns:a16="http://schemas.microsoft.com/office/drawing/2014/main" id="{921EC18E-CB12-4F45-A090-B9ABA469C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314" y="3070748"/>
                  <a:ext cx="61229" cy="7456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60">
                  <a:extLst>
                    <a:ext uri="{FF2B5EF4-FFF2-40B4-BE49-F238E27FC236}">
                      <a16:creationId xmlns:a16="http://schemas.microsoft.com/office/drawing/2014/main" id="{DE488D96-DDEE-462F-88E6-758E0D814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15" y="3181354"/>
                  <a:ext cx="36540" cy="83942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62">
                  <a:extLst>
                    <a:ext uri="{FF2B5EF4-FFF2-40B4-BE49-F238E27FC236}">
                      <a16:creationId xmlns:a16="http://schemas.microsoft.com/office/drawing/2014/main" id="{C1640E8E-DC19-4389-9A83-7AEC96243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153" y="2851510"/>
                  <a:ext cx="49871" cy="83942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64">
                  <a:extLst>
                    <a:ext uri="{FF2B5EF4-FFF2-40B4-BE49-F238E27FC236}">
                      <a16:creationId xmlns:a16="http://schemas.microsoft.com/office/drawing/2014/main" id="{EA35F529-8532-4D27-A056-118DB342D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016" y="2716709"/>
                  <a:ext cx="59747" cy="69623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69">
                  <a:extLst>
                    <a:ext uri="{FF2B5EF4-FFF2-40B4-BE49-F238E27FC236}">
                      <a16:creationId xmlns:a16="http://schemas.microsoft.com/office/drawing/2014/main" id="{DC89C94C-5FB7-40EB-88B8-7C171121B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5572" y="2623385"/>
                  <a:ext cx="47403" cy="96781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70">
                  <a:extLst>
                    <a:ext uri="{FF2B5EF4-FFF2-40B4-BE49-F238E27FC236}">
                      <a16:creationId xmlns:a16="http://schemas.microsoft.com/office/drawing/2014/main" id="{2F3BF241-D4E7-457F-919D-C5481CB94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577" y="2491546"/>
                  <a:ext cx="36540" cy="89374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71">
                  <a:extLst>
                    <a:ext uri="{FF2B5EF4-FFF2-40B4-BE49-F238E27FC236}">
                      <a16:creationId xmlns:a16="http://schemas.microsoft.com/office/drawing/2014/main" id="{A2B84799-9377-4F91-97C3-6A17855211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684" y="2782875"/>
                  <a:ext cx="56291" cy="79498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72">
                  <a:extLst>
                    <a:ext uri="{FF2B5EF4-FFF2-40B4-BE49-F238E27FC236}">
                      <a16:creationId xmlns:a16="http://schemas.microsoft.com/office/drawing/2014/main" id="{14CE6366-A1BB-4C5F-99E1-375792439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60" y="3149259"/>
                  <a:ext cx="64685" cy="61229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" name="Freeform 75">
                  <a:extLst>
                    <a:ext uri="{FF2B5EF4-FFF2-40B4-BE49-F238E27FC236}">
                      <a16:creationId xmlns:a16="http://schemas.microsoft.com/office/drawing/2014/main" id="{773AA02D-6ADD-4BA2-95E2-A929876ED9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8768" y="3231226"/>
                  <a:ext cx="43946" cy="88386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" name="Freeform 76">
                  <a:extLst>
                    <a:ext uri="{FF2B5EF4-FFF2-40B4-BE49-F238E27FC236}">
                      <a16:creationId xmlns:a16="http://schemas.microsoft.com/office/drawing/2014/main" id="{BBBD6320-94C0-4FF3-98C3-BA11D4446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75" y="2846079"/>
                  <a:ext cx="49871" cy="85423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" name="Freeform 78">
                  <a:extLst>
                    <a:ext uri="{FF2B5EF4-FFF2-40B4-BE49-F238E27FC236}">
                      <a16:creationId xmlns:a16="http://schemas.microsoft.com/office/drawing/2014/main" id="{B4603F2A-613E-4A5C-8C32-913F0949DB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630" y="3047541"/>
                  <a:ext cx="39996" cy="96781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" name="Freeform 79">
                  <a:extLst>
                    <a:ext uri="{FF2B5EF4-FFF2-40B4-BE49-F238E27FC236}">
                      <a16:creationId xmlns:a16="http://schemas.microsoft.com/office/drawing/2014/main" id="{DE099D5E-F52E-4451-A8C5-B11C64768B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4331" y="3116669"/>
                  <a:ext cx="43946" cy="90855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" name="Freeform 81">
                  <a:extLst>
                    <a:ext uri="{FF2B5EF4-FFF2-40B4-BE49-F238E27FC236}">
                      <a16:creationId xmlns:a16="http://schemas.microsoft.com/office/drawing/2014/main" id="{F363643A-D55B-45C0-ABB2-9A47BA16F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713" y="2924590"/>
                  <a:ext cx="52340" cy="8246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1F849C5B-1F5F-40D7-BDAD-8B098A1F0FC9}"/>
                  </a:ext>
                </a:extLst>
              </p:cNvPr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93" name="Freeform 9">
                  <a:extLst>
                    <a:ext uri="{FF2B5EF4-FFF2-40B4-BE49-F238E27FC236}">
                      <a16:creationId xmlns:a16="http://schemas.microsoft.com/office/drawing/2014/main" id="{F5985D74-1DE1-44CD-8BD4-2EEBC86A32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9741" y="2846079"/>
                  <a:ext cx="44440" cy="82461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0">
                  <a:extLst>
                    <a:ext uri="{FF2B5EF4-FFF2-40B4-BE49-F238E27FC236}">
                      <a16:creationId xmlns:a16="http://schemas.microsoft.com/office/drawing/2014/main" id="{48E187C8-0CB4-4CEA-8A04-6D63B292D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310" y="2911258"/>
                  <a:ext cx="49871" cy="95793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2">
                  <a:extLst>
                    <a:ext uri="{FF2B5EF4-FFF2-40B4-BE49-F238E27FC236}">
                      <a16:creationId xmlns:a16="http://schemas.microsoft.com/office/drawing/2014/main" id="{B6BB469C-C731-4319-8CA4-083D7011FF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785" y="2382421"/>
                  <a:ext cx="82955" cy="54809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5D2B306E-5EA7-489C-9EC6-A254F2F85B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9998" y="2644123"/>
                  <a:ext cx="71598" cy="68141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AE03E704-DE35-499E-9D6A-C9B3BED145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511" y="3326525"/>
                  <a:ext cx="58759" cy="79498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6">
                  <a:extLst>
                    <a:ext uri="{FF2B5EF4-FFF2-40B4-BE49-F238E27FC236}">
                      <a16:creationId xmlns:a16="http://schemas.microsoft.com/office/drawing/2014/main" id="{635A39D1-B297-43EB-A24F-8EE5DBB25C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4438" y="2977424"/>
                  <a:ext cx="44440" cy="93324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7">
                  <a:extLst>
                    <a:ext uri="{FF2B5EF4-FFF2-40B4-BE49-F238E27FC236}">
                      <a16:creationId xmlns:a16="http://schemas.microsoft.com/office/drawing/2014/main" id="{4ADDF6DA-0C5C-4421-9E9F-30909C7302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308" y="2389334"/>
                  <a:ext cx="56784" cy="75548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20">
                  <a:extLst>
                    <a:ext uri="{FF2B5EF4-FFF2-40B4-BE49-F238E27FC236}">
                      <a16:creationId xmlns:a16="http://schemas.microsoft.com/office/drawing/2014/main" id="{2F5FB01A-A9F5-45E1-B66A-C41C7E96B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4831" y="2447600"/>
                  <a:ext cx="92830" cy="36540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23">
                  <a:extLst>
                    <a:ext uri="{FF2B5EF4-FFF2-40B4-BE49-F238E27FC236}">
                      <a16:creationId xmlns:a16="http://schemas.microsoft.com/office/drawing/2014/main" id="{93FDF067-72F2-4EB9-8BA9-60D7559C5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452932"/>
                  <a:ext cx="95793" cy="36046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02" name="Freeform 24">
                  <a:extLst>
                    <a:ext uri="{FF2B5EF4-FFF2-40B4-BE49-F238E27FC236}">
                      <a16:creationId xmlns:a16="http://schemas.microsoft.com/office/drawing/2014/main" id="{37B86775-BFEA-4F8E-AB4E-379AB03D69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394173"/>
                  <a:ext cx="73573" cy="66166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26">
                  <a:extLst>
                    <a:ext uri="{FF2B5EF4-FFF2-40B4-BE49-F238E27FC236}">
                      <a16:creationId xmlns:a16="http://schemas.microsoft.com/office/drawing/2014/main" id="{DECA43E1-06D3-49A3-A07E-45569BB88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6903" y="2989768"/>
                  <a:ext cx="51353" cy="84930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28">
                  <a:extLst>
                    <a:ext uri="{FF2B5EF4-FFF2-40B4-BE49-F238E27FC236}">
                      <a16:creationId xmlns:a16="http://schemas.microsoft.com/office/drawing/2014/main" id="{BD9865CE-B5D5-4DC8-AAB0-3D8E4DFA9A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7296" y="3282085"/>
                  <a:ext cx="56784" cy="84436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29">
                  <a:extLst>
                    <a:ext uri="{FF2B5EF4-FFF2-40B4-BE49-F238E27FC236}">
                      <a16:creationId xmlns:a16="http://schemas.microsoft.com/office/drawing/2014/main" id="{E0E3DE25-CE4A-4012-B738-4344FA2FEA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3828" y="2496978"/>
                  <a:ext cx="42465" cy="77029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30">
                  <a:extLst>
                    <a:ext uri="{FF2B5EF4-FFF2-40B4-BE49-F238E27FC236}">
                      <a16:creationId xmlns:a16="http://schemas.microsoft.com/office/drawing/2014/main" id="{0435EB85-C49B-43B0-A4AF-10E8BA84A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4574" y="3232214"/>
                  <a:ext cx="38515" cy="86905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39">
                  <a:extLst>
                    <a:ext uri="{FF2B5EF4-FFF2-40B4-BE49-F238E27FC236}">
                      <a16:creationId xmlns:a16="http://schemas.microsoft.com/office/drawing/2014/main" id="{BB42754C-82CB-4EB3-81AA-3A296B57C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3338" y="3276654"/>
                  <a:ext cx="78017" cy="49378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40">
                  <a:extLst>
                    <a:ext uri="{FF2B5EF4-FFF2-40B4-BE49-F238E27FC236}">
                      <a16:creationId xmlns:a16="http://schemas.microsoft.com/office/drawing/2014/main" id="{57E4FFA3-398C-4146-902C-241527E791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8906" y="3385285"/>
                  <a:ext cx="91349" cy="41971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44">
                  <a:extLst>
                    <a:ext uri="{FF2B5EF4-FFF2-40B4-BE49-F238E27FC236}">
                      <a16:creationId xmlns:a16="http://schemas.microsoft.com/office/drawing/2014/main" id="{5A2E074D-ADA9-4DB5-ABAF-CB67E8ED6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0729" y="2762137"/>
                  <a:ext cx="41971" cy="89374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47">
                  <a:extLst>
                    <a:ext uri="{FF2B5EF4-FFF2-40B4-BE49-F238E27FC236}">
                      <a16:creationId xmlns:a16="http://schemas.microsoft.com/office/drawing/2014/main" id="{9BD675CB-C878-4A1D-AFBC-E2540786CD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923" y="3112719"/>
                  <a:ext cx="28639" cy="90361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48">
                  <a:extLst>
                    <a:ext uri="{FF2B5EF4-FFF2-40B4-BE49-F238E27FC236}">
                      <a16:creationId xmlns:a16="http://schemas.microsoft.com/office/drawing/2014/main" id="{F4D35205-7DE7-463E-96C6-B47D00750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5437" y="2533024"/>
                  <a:ext cx="78511" cy="52340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49">
                  <a:extLst>
                    <a:ext uri="{FF2B5EF4-FFF2-40B4-BE49-F238E27FC236}">
                      <a16:creationId xmlns:a16="http://schemas.microsoft.com/office/drawing/2014/main" id="{2FA2EBAC-466C-4D7A-B565-326F193EAD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2546849"/>
                  <a:ext cx="37527" cy="100237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50">
                  <a:extLst>
                    <a:ext uri="{FF2B5EF4-FFF2-40B4-BE49-F238E27FC236}">
                      <a16:creationId xmlns:a16="http://schemas.microsoft.com/office/drawing/2014/main" id="{0064CCB3-72BD-4BA6-9406-A7B1C1749C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0741" y="3215919"/>
                  <a:ext cx="74560" cy="54809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53">
                  <a:extLst>
                    <a:ext uri="{FF2B5EF4-FFF2-40B4-BE49-F238E27FC236}">
                      <a16:creationId xmlns:a16="http://schemas.microsoft.com/office/drawing/2014/main" id="{0CC350D3-36FE-4841-A459-FA84A8F44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8031" y="2438712"/>
                  <a:ext cx="55303" cy="82955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54">
                  <a:extLst>
                    <a:ext uri="{FF2B5EF4-FFF2-40B4-BE49-F238E27FC236}">
                      <a16:creationId xmlns:a16="http://schemas.microsoft.com/office/drawing/2014/main" id="{DE1D49FE-2C5C-4F41-90D3-637DD3DA40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5566" y="2488583"/>
                  <a:ext cx="87399" cy="47896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56">
                  <a:extLst>
                    <a:ext uri="{FF2B5EF4-FFF2-40B4-BE49-F238E27FC236}">
                      <a16:creationId xmlns:a16="http://schemas.microsoft.com/office/drawing/2014/main" id="{AD021B29-1BBB-445D-A446-FA33AE63A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7183" y="3415899"/>
                  <a:ext cx="86905" cy="4246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57">
                  <a:extLst>
                    <a:ext uri="{FF2B5EF4-FFF2-40B4-BE49-F238E27FC236}">
                      <a16:creationId xmlns:a16="http://schemas.microsoft.com/office/drawing/2014/main" id="{ED504915-8A5A-4411-B1A7-3EEBFB655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251" y="3065810"/>
                  <a:ext cx="59747" cy="78017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59">
                  <a:extLst>
                    <a:ext uri="{FF2B5EF4-FFF2-40B4-BE49-F238E27FC236}">
                      <a16:creationId xmlns:a16="http://schemas.microsoft.com/office/drawing/2014/main" id="{242B9029-E5B8-47F4-BE6C-EA9D4B5F6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3145309"/>
                  <a:ext cx="66660" cy="64685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61">
                  <a:extLst>
                    <a:ext uri="{FF2B5EF4-FFF2-40B4-BE49-F238E27FC236}">
                      <a16:creationId xmlns:a16="http://schemas.microsoft.com/office/drawing/2014/main" id="{11AAED74-0B9C-44C2-BACF-F4BDF2CDCC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2965" y="3171973"/>
                  <a:ext cx="34564" cy="90361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63">
                  <a:extLst>
                    <a:ext uri="{FF2B5EF4-FFF2-40B4-BE49-F238E27FC236}">
                      <a16:creationId xmlns:a16="http://schemas.microsoft.com/office/drawing/2014/main" id="{D19E3B2F-444B-4DE7-9C19-933820F67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6421" y="2584870"/>
                  <a:ext cx="73573" cy="62710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65">
                  <a:extLst>
                    <a:ext uri="{FF2B5EF4-FFF2-40B4-BE49-F238E27FC236}">
                      <a16:creationId xmlns:a16="http://schemas.microsoft.com/office/drawing/2014/main" id="{201A75D8-596C-4924-8813-792146CBC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097" y="3329982"/>
                  <a:ext cx="87893" cy="5431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66">
                  <a:extLst>
                    <a:ext uri="{FF2B5EF4-FFF2-40B4-BE49-F238E27FC236}">
                      <a16:creationId xmlns:a16="http://schemas.microsoft.com/office/drawing/2014/main" id="{49D78B28-FAAF-457D-A9D2-9476E2E39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8789" y="3366027"/>
                  <a:ext cx="59747" cy="70610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67">
                  <a:extLst>
                    <a:ext uri="{FF2B5EF4-FFF2-40B4-BE49-F238E27FC236}">
                      <a16:creationId xmlns:a16="http://schemas.microsoft.com/office/drawing/2014/main" id="{FBE609CD-5AB4-4A8E-AC35-DE37B18374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8509" y="2689057"/>
                  <a:ext cx="44934" cy="91843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68">
                  <a:extLst>
                    <a:ext uri="{FF2B5EF4-FFF2-40B4-BE49-F238E27FC236}">
                      <a16:creationId xmlns:a16="http://schemas.microsoft.com/office/drawing/2014/main" id="{2FD3324B-26F3-43E8-B0C7-801AA87BAD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3201" y="2615484"/>
                  <a:ext cx="36046" cy="91349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73">
                  <a:extLst>
                    <a:ext uri="{FF2B5EF4-FFF2-40B4-BE49-F238E27FC236}">
                      <a16:creationId xmlns:a16="http://schemas.microsoft.com/office/drawing/2014/main" id="{2A8B4331-E846-4573-868D-07408CB3D6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6662" y="3042109"/>
                  <a:ext cx="39996" cy="96781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74">
                  <a:extLst>
                    <a:ext uri="{FF2B5EF4-FFF2-40B4-BE49-F238E27FC236}">
                      <a16:creationId xmlns:a16="http://schemas.microsoft.com/office/drawing/2014/main" id="{9D49BA1A-481C-46A9-B7EC-7A64D51704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870" y="2777938"/>
                  <a:ext cx="50859" cy="77523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77">
                  <a:extLst>
                    <a:ext uri="{FF2B5EF4-FFF2-40B4-BE49-F238E27FC236}">
                      <a16:creationId xmlns:a16="http://schemas.microsoft.com/office/drawing/2014/main" id="{B2AD8B43-22A7-46C5-83B5-A82F5B2CE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733" y="2845585"/>
                  <a:ext cx="49871" cy="81473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80">
                  <a:extLst>
                    <a:ext uri="{FF2B5EF4-FFF2-40B4-BE49-F238E27FC236}">
                      <a16:creationId xmlns:a16="http://schemas.microsoft.com/office/drawing/2014/main" id="{B69B9B36-4A3F-4AB3-8A29-50603B968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3081" y="2707821"/>
                  <a:ext cx="62216" cy="68141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82">
                  <a:extLst>
                    <a:ext uri="{FF2B5EF4-FFF2-40B4-BE49-F238E27FC236}">
                      <a16:creationId xmlns:a16="http://schemas.microsoft.com/office/drawing/2014/main" id="{748A5827-B838-44F2-A56F-45A8F646CB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770" y="2920146"/>
                  <a:ext cx="43452" cy="81473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90" name="星形: 五角 89">
              <a:extLst>
                <a:ext uri="{FF2B5EF4-FFF2-40B4-BE49-F238E27FC236}">
                  <a16:creationId xmlns:a16="http://schemas.microsoft.com/office/drawing/2014/main" id="{483C7AE2-1A91-43AF-AC3E-867B64DDF1EB}"/>
                </a:ext>
              </a:extLst>
            </p:cNvPr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76D61423-FF6C-436D-A6FE-C006DDCD13AD}"/>
              </a:ext>
            </a:extLst>
          </p:cNvPr>
          <p:cNvGrpSpPr/>
          <p:nvPr/>
        </p:nvGrpSpPr>
        <p:grpSpPr>
          <a:xfrm>
            <a:off x="5105986" y="2602556"/>
            <a:ext cx="1980029" cy="769442"/>
            <a:chOff x="2654886" y="5100836"/>
            <a:chExt cx="1980029" cy="769442"/>
          </a:xfrm>
        </p:grpSpPr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77CD23FD-6A18-4451-9743-76C12DF9C66D}"/>
                </a:ext>
              </a:extLst>
            </p:cNvPr>
            <p:cNvSpPr txBox="1"/>
            <p:nvPr/>
          </p:nvSpPr>
          <p:spPr>
            <a:xfrm>
              <a:off x="3013960" y="5562501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请输入副标题</a:t>
              </a: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070C0F9D-8EA9-4857-8966-C6C2C4C47E99}"/>
                </a:ext>
              </a:extLst>
            </p:cNvPr>
            <p:cNvSpPr txBox="1"/>
            <p:nvPr/>
          </p:nvSpPr>
          <p:spPr>
            <a:xfrm>
              <a:off x="2654886" y="5100836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请输入企业荣誉</a:t>
              </a: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BEC3106-0B46-460F-92D8-D90F2ECF4BE0}"/>
              </a:ext>
            </a:extLst>
          </p:cNvPr>
          <p:cNvGrpSpPr/>
          <p:nvPr/>
        </p:nvGrpSpPr>
        <p:grpSpPr>
          <a:xfrm>
            <a:off x="8407592" y="2382421"/>
            <a:ext cx="2894388" cy="1209713"/>
            <a:chOff x="874713" y="2382421"/>
            <a:chExt cx="2894388" cy="1209713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D5DEF95C-EC64-4C12-8F22-69272B43E70A}"/>
                </a:ext>
              </a:extLst>
            </p:cNvPr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A3984FAB-9630-4C81-B6EF-77CD9E0D0BAA}"/>
                  </a:ext>
                </a:extLst>
              </p:cNvPr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212" name="Freeform 11">
                  <a:extLst>
                    <a:ext uri="{FF2B5EF4-FFF2-40B4-BE49-F238E27FC236}">
                      <a16:creationId xmlns:a16="http://schemas.microsoft.com/office/drawing/2014/main" id="{D59EF964-EC21-411C-A946-20AB69416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635" y="2386371"/>
                  <a:ext cx="85423" cy="5431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5">
                  <a:extLst>
                    <a:ext uri="{FF2B5EF4-FFF2-40B4-BE49-F238E27FC236}">
                      <a16:creationId xmlns:a16="http://schemas.microsoft.com/office/drawing/2014/main" id="{E5F5733F-D459-4E3D-8AD0-E8F3A25ED4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0357" y="3366027"/>
                  <a:ext cx="65179" cy="69623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8">
                  <a:extLst>
                    <a:ext uri="{FF2B5EF4-FFF2-40B4-BE49-F238E27FC236}">
                      <a16:creationId xmlns:a16="http://schemas.microsoft.com/office/drawing/2014/main" id="{B1E306A9-7A28-49DD-B465-E70831CACC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1979" y="2443156"/>
                  <a:ext cx="49378" cy="8098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9">
                  <a:extLst>
                    <a:ext uri="{FF2B5EF4-FFF2-40B4-BE49-F238E27FC236}">
                      <a16:creationId xmlns:a16="http://schemas.microsoft.com/office/drawing/2014/main" id="{64D02219-D805-4C2B-A1D8-DC5C1EDBF6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195" y="2454019"/>
                  <a:ext cx="87399" cy="39008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21">
                  <a:extLst>
                    <a:ext uri="{FF2B5EF4-FFF2-40B4-BE49-F238E27FC236}">
                      <a16:creationId xmlns:a16="http://schemas.microsoft.com/office/drawing/2014/main" id="{DDDE26BB-922E-48DB-B150-3766DB4B8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71" y="3276654"/>
                  <a:ext cx="82955" cy="56291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22">
                  <a:extLst>
                    <a:ext uri="{FF2B5EF4-FFF2-40B4-BE49-F238E27FC236}">
                      <a16:creationId xmlns:a16="http://schemas.microsoft.com/office/drawing/2014/main" id="{CD746FCF-4BCD-46AA-88F3-C5C72ED4AA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15" y="2539936"/>
                  <a:ext cx="80980" cy="48390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25">
                  <a:extLst>
                    <a:ext uri="{FF2B5EF4-FFF2-40B4-BE49-F238E27FC236}">
                      <a16:creationId xmlns:a16="http://schemas.microsoft.com/office/drawing/2014/main" id="{801D3249-90EA-43D5-9FCA-21572D485C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7636" y="3395160"/>
                  <a:ext cx="76042" cy="65179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27">
                  <a:extLst>
                    <a:ext uri="{FF2B5EF4-FFF2-40B4-BE49-F238E27FC236}">
                      <a16:creationId xmlns:a16="http://schemas.microsoft.com/office/drawing/2014/main" id="{745D7F3B-2B98-40C8-8482-C4456E07A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120" y="2770037"/>
                  <a:ext cx="46909" cy="92336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Freeform 31">
                  <a:extLst>
                    <a:ext uri="{FF2B5EF4-FFF2-40B4-BE49-F238E27FC236}">
                      <a16:creationId xmlns:a16="http://schemas.microsoft.com/office/drawing/2014/main" id="{58008F32-9C67-45FC-A367-FFBC6C0C6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3962" y="3211969"/>
                  <a:ext cx="73573" cy="62216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Freeform 32">
                  <a:extLst>
                    <a:ext uri="{FF2B5EF4-FFF2-40B4-BE49-F238E27FC236}">
                      <a16:creationId xmlns:a16="http://schemas.microsoft.com/office/drawing/2014/main" id="{244F6767-C1A2-4A8B-9F9F-859487980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1718" y="3422812"/>
                  <a:ext cx="86905" cy="3851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Freeform 33">
                  <a:extLst>
                    <a:ext uri="{FF2B5EF4-FFF2-40B4-BE49-F238E27FC236}">
                      <a16:creationId xmlns:a16="http://schemas.microsoft.com/office/drawing/2014/main" id="{4C9B3ECE-1010-4F57-BEC4-FE386A4C53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020" y="2994706"/>
                  <a:ext cx="52340" cy="79005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4">
                  <a:extLst>
                    <a:ext uri="{FF2B5EF4-FFF2-40B4-BE49-F238E27FC236}">
                      <a16:creationId xmlns:a16="http://schemas.microsoft.com/office/drawing/2014/main" id="{B07211C1-1BFB-475D-AC4C-47F4C7F0B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2589" y="3388248"/>
                  <a:ext cx="95299" cy="37527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Freeform 35">
                  <a:extLst>
                    <a:ext uri="{FF2B5EF4-FFF2-40B4-BE49-F238E27FC236}">
                      <a16:creationId xmlns:a16="http://schemas.microsoft.com/office/drawing/2014/main" id="{600B26C6-166A-400F-A834-30E4BB408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586" y="3328007"/>
                  <a:ext cx="59747" cy="77029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Freeform 36">
                  <a:extLst>
                    <a:ext uri="{FF2B5EF4-FFF2-40B4-BE49-F238E27FC236}">
                      <a16:creationId xmlns:a16="http://schemas.microsoft.com/office/drawing/2014/main" id="{6AA49281-0541-4654-9C76-59FF777C0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876" y="2396247"/>
                  <a:ext cx="64191" cy="76042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Freeform 37">
                  <a:extLst>
                    <a:ext uri="{FF2B5EF4-FFF2-40B4-BE49-F238E27FC236}">
                      <a16:creationId xmlns:a16="http://schemas.microsoft.com/office/drawing/2014/main" id="{A150B947-3E85-4D3D-ABF1-7500C472B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203" y="2920146"/>
                  <a:ext cx="54809" cy="84930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Freeform 38">
                  <a:extLst>
                    <a:ext uri="{FF2B5EF4-FFF2-40B4-BE49-F238E27FC236}">
                      <a16:creationId xmlns:a16="http://schemas.microsoft.com/office/drawing/2014/main" id="{6AB59CF6-062A-49A8-90D8-F7B5E075E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324" y="2491052"/>
                  <a:ext cx="85423" cy="44440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Freeform 41">
                  <a:extLst>
                    <a:ext uri="{FF2B5EF4-FFF2-40B4-BE49-F238E27FC236}">
                      <a16:creationId xmlns:a16="http://schemas.microsoft.com/office/drawing/2014/main" id="{6B6761CE-D896-4799-8E0E-7D46151A57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112" y="2558700"/>
                  <a:ext cx="34071" cy="86905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42">
                  <a:extLst>
                    <a:ext uri="{FF2B5EF4-FFF2-40B4-BE49-F238E27FC236}">
                      <a16:creationId xmlns:a16="http://schemas.microsoft.com/office/drawing/2014/main" id="{552FF74D-3D15-4D40-9F1B-AED2130F6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4922" y="3450464"/>
                  <a:ext cx="97274" cy="37033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43">
                  <a:extLst>
                    <a:ext uri="{FF2B5EF4-FFF2-40B4-BE49-F238E27FC236}">
                      <a16:creationId xmlns:a16="http://schemas.microsoft.com/office/drawing/2014/main" id="{8E16A510-B346-4EEB-A78B-CB4EF2234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804" y="2655481"/>
                  <a:ext cx="73079" cy="64685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45">
                  <a:extLst>
                    <a:ext uri="{FF2B5EF4-FFF2-40B4-BE49-F238E27FC236}">
                      <a16:creationId xmlns:a16="http://schemas.microsoft.com/office/drawing/2014/main" id="{08A58BD5-1701-4BCA-8F5D-CD367C72D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764" y="3283567"/>
                  <a:ext cx="52340" cy="87893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46">
                  <a:extLst>
                    <a:ext uri="{FF2B5EF4-FFF2-40B4-BE49-F238E27FC236}">
                      <a16:creationId xmlns:a16="http://schemas.microsoft.com/office/drawing/2014/main" id="{9A50C74D-3558-447B-AB19-8AAFDEE38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327" y="2693995"/>
                  <a:ext cx="38515" cy="91349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51">
                  <a:extLst>
                    <a:ext uri="{FF2B5EF4-FFF2-40B4-BE49-F238E27FC236}">
                      <a16:creationId xmlns:a16="http://schemas.microsoft.com/office/drawing/2014/main" id="{A080A182-84D7-4282-959D-1B71D6438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410" y="2986312"/>
                  <a:ext cx="40490" cy="87399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52">
                  <a:extLst>
                    <a:ext uri="{FF2B5EF4-FFF2-40B4-BE49-F238E27FC236}">
                      <a16:creationId xmlns:a16="http://schemas.microsoft.com/office/drawing/2014/main" id="{35601F01-2083-45B4-8F5E-0DC61DE59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7286" y="3334919"/>
                  <a:ext cx="93818" cy="43452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Freeform 55">
                  <a:extLst>
                    <a:ext uri="{FF2B5EF4-FFF2-40B4-BE49-F238E27FC236}">
                      <a16:creationId xmlns:a16="http://schemas.microsoft.com/office/drawing/2014/main" id="{D6A25003-4B04-43C0-9718-E53B6EFE69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850" y="2587833"/>
                  <a:ext cx="70117" cy="64685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Freeform 58">
                  <a:extLst>
                    <a:ext uri="{FF2B5EF4-FFF2-40B4-BE49-F238E27FC236}">
                      <a16:creationId xmlns:a16="http://schemas.microsoft.com/office/drawing/2014/main" id="{C5A7AEA7-E539-4BF3-B7E6-3BF740FF7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314" y="3070748"/>
                  <a:ext cx="61229" cy="7456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Freeform 60">
                  <a:extLst>
                    <a:ext uri="{FF2B5EF4-FFF2-40B4-BE49-F238E27FC236}">
                      <a16:creationId xmlns:a16="http://schemas.microsoft.com/office/drawing/2014/main" id="{6FD920DA-C46A-4119-9836-4252F3287E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15" y="3181354"/>
                  <a:ext cx="36540" cy="83942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62">
                  <a:extLst>
                    <a:ext uri="{FF2B5EF4-FFF2-40B4-BE49-F238E27FC236}">
                      <a16:creationId xmlns:a16="http://schemas.microsoft.com/office/drawing/2014/main" id="{9BDF8601-20AC-41E3-B133-D88343380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153" y="2851510"/>
                  <a:ext cx="49871" cy="83942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64">
                  <a:extLst>
                    <a:ext uri="{FF2B5EF4-FFF2-40B4-BE49-F238E27FC236}">
                      <a16:creationId xmlns:a16="http://schemas.microsoft.com/office/drawing/2014/main" id="{6F0DE838-C9B7-4E09-A61E-69BD3DACF4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016" y="2716709"/>
                  <a:ext cx="59747" cy="69623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69">
                  <a:extLst>
                    <a:ext uri="{FF2B5EF4-FFF2-40B4-BE49-F238E27FC236}">
                      <a16:creationId xmlns:a16="http://schemas.microsoft.com/office/drawing/2014/main" id="{5D17D89F-1683-4C0B-B147-4A5AE70278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5572" y="2623385"/>
                  <a:ext cx="47403" cy="96781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70">
                  <a:extLst>
                    <a:ext uri="{FF2B5EF4-FFF2-40B4-BE49-F238E27FC236}">
                      <a16:creationId xmlns:a16="http://schemas.microsoft.com/office/drawing/2014/main" id="{0D6A5D40-13A5-4E91-9462-977D898F0F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577" y="2491546"/>
                  <a:ext cx="36540" cy="89374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71">
                  <a:extLst>
                    <a:ext uri="{FF2B5EF4-FFF2-40B4-BE49-F238E27FC236}">
                      <a16:creationId xmlns:a16="http://schemas.microsoft.com/office/drawing/2014/main" id="{8772194D-9DA7-4E8B-A3DA-0B91B659C7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684" y="2782875"/>
                  <a:ext cx="56291" cy="79498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72">
                  <a:extLst>
                    <a:ext uri="{FF2B5EF4-FFF2-40B4-BE49-F238E27FC236}">
                      <a16:creationId xmlns:a16="http://schemas.microsoft.com/office/drawing/2014/main" id="{70D44830-EE37-4E2E-AC1E-C0F2C87B0F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60" y="3149259"/>
                  <a:ext cx="64685" cy="61229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75">
                  <a:extLst>
                    <a:ext uri="{FF2B5EF4-FFF2-40B4-BE49-F238E27FC236}">
                      <a16:creationId xmlns:a16="http://schemas.microsoft.com/office/drawing/2014/main" id="{50F3CD83-9979-4DB6-8E75-5B761672D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8768" y="3231226"/>
                  <a:ext cx="43946" cy="88386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76">
                  <a:extLst>
                    <a:ext uri="{FF2B5EF4-FFF2-40B4-BE49-F238E27FC236}">
                      <a16:creationId xmlns:a16="http://schemas.microsoft.com/office/drawing/2014/main" id="{1E9BC4BB-3173-4D09-B341-E73B5A4B22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75" y="2846079"/>
                  <a:ext cx="49871" cy="85423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78">
                  <a:extLst>
                    <a:ext uri="{FF2B5EF4-FFF2-40B4-BE49-F238E27FC236}">
                      <a16:creationId xmlns:a16="http://schemas.microsoft.com/office/drawing/2014/main" id="{2890201C-7776-42B9-8DEF-DB90161A95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630" y="3047541"/>
                  <a:ext cx="39996" cy="96781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Freeform 79">
                  <a:extLst>
                    <a:ext uri="{FF2B5EF4-FFF2-40B4-BE49-F238E27FC236}">
                      <a16:creationId xmlns:a16="http://schemas.microsoft.com/office/drawing/2014/main" id="{D3D1702A-D149-4F38-A2C2-D30614174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4331" y="3116669"/>
                  <a:ext cx="43946" cy="90855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Freeform 81">
                  <a:extLst>
                    <a:ext uri="{FF2B5EF4-FFF2-40B4-BE49-F238E27FC236}">
                      <a16:creationId xmlns:a16="http://schemas.microsoft.com/office/drawing/2014/main" id="{51F1E8F8-037A-438B-A202-DA5F198BC1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713" y="2924590"/>
                  <a:ext cx="52340" cy="8246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503679-72A6-4A49-B86A-AB3C1A6815E4}"/>
                  </a:ext>
                </a:extLst>
              </p:cNvPr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175" name="Freeform 9">
                  <a:extLst>
                    <a:ext uri="{FF2B5EF4-FFF2-40B4-BE49-F238E27FC236}">
                      <a16:creationId xmlns:a16="http://schemas.microsoft.com/office/drawing/2014/main" id="{B08837DA-2B3F-4894-8D87-E35236031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9741" y="2846079"/>
                  <a:ext cx="44440" cy="82461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10">
                  <a:extLst>
                    <a:ext uri="{FF2B5EF4-FFF2-40B4-BE49-F238E27FC236}">
                      <a16:creationId xmlns:a16="http://schemas.microsoft.com/office/drawing/2014/main" id="{0FF6911A-31C8-4987-A107-D7A42EE6B1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310" y="2911258"/>
                  <a:ext cx="49871" cy="95793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12">
                  <a:extLst>
                    <a:ext uri="{FF2B5EF4-FFF2-40B4-BE49-F238E27FC236}">
                      <a16:creationId xmlns:a16="http://schemas.microsoft.com/office/drawing/2014/main" id="{E7054705-19A0-4613-9A0D-E705139B3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785" y="2382421"/>
                  <a:ext cx="82955" cy="54809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13">
                  <a:extLst>
                    <a:ext uri="{FF2B5EF4-FFF2-40B4-BE49-F238E27FC236}">
                      <a16:creationId xmlns:a16="http://schemas.microsoft.com/office/drawing/2014/main" id="{865911C4-3A79-4C9D-820E-B94F6E1A03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9998" y="2644123"/>
                  <a:ext cx="71598" cy="68141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14">
                  <a:extLst>
                    <a:ext uri="{FF2B5EF4-FFF2-40B4-BE49-F238E27FC236}">
                      <a16:creationId xmlns:a16="http://schemas.microsoft.com/office/drawing/2014/main" id="{23F68A04-E526-471E-A63A-C191DEDF9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511" y="3326525"/>
                  <a:ext cx="58759" cy="79498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16">
                  <a:extLst>
                    <a:ext uri="{FF2B5EF4-FFF2-40B4-BE49-F238E27FC236}">
                      <a16:creationId xmlns:a16="http://schemas.microsoft.com/office/drawing/2014/main" id="{11BCE19B-1BBE-42A5-992E-1422B64FC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4438" y="2977424"/>
                  <a:ext cx="44440" cy="93324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17">
                  <a:extLst>
                    <a:ext uri="{FF2B5EF4-FFF2-40B4-BE49-F238E27FC236}">
                      <a16:creationId xmlns:a16="http://schemas.microsoft.com/office/drawing/2014/main" id="{A3467003-159B-4865-ACBA-9CADE22AFE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308" y="2389334"/>
                  <a:ext cx="56784" cy="75548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20">
                  <a:extLst>
                    <a:ext uri="{FF2B5EF4-FFF2-40B4-BE49-F238E27FC236}">
                      <a16:creationId xmlns:a16="http://schemas.microsoft.com/office/drawing/2014/main" id="{7BCB2EFC-62A2-4D97-85C2-D8F7E8A877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4831" y="2447600"/>
                  <a:ext cx="92830" cy="36540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23">
                  <a:extLst>
                    <a:ext uri="{FF2B5EF4-FFF2-40B4-BE49-F238E27FC236}">
                      <a16:creationId xmlns:a16="http://schemas.microsoft.com/office/drawing/2014/main" id="{4FD424E3-3A91-4D07-9E05-B990979FE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452932"/>
                  <a:ext cx="95793" cy="36046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84" name="Freeform 24">
                  <a:extLst>
                    <a:ext uri="{FF2B5EF4-FFF2-40B4-BE49-F238E27FC236}">
                      <a16:creationId xmlns:a16="http://schemas.microsoft.com/office/drawing/2014/main" id="{81087C22-3D36-40C1-A41C-5C97556790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394173"/>
                  <a:ext cx="73573" cy="66166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26">
                  <a:extLst>
                    <a:ext uri="{FF2B5EF4-FFF2-40B4-BE49-F238E27FC236}">
                      <a16:creationId xmlns:a16="http://schemas.microsoft.com/office/drawing/2014/main" id="{0D13F499-9107-4404-BCEC-41D7830FF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6903" y="2989768"/>
                  <a:ext cx="51353" cy="84930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28">
                  <a:extLst>
                    <a:ext uri="{FF2B5EF4-FFF2-40B4-BE49-F238E27FC236}">
                      <a16:creationId xmlns:a16="http://schemas.microsoft.com/office/drawing/2014/main" id="{190FED42-A208-479B-8499-8CAB4D5EE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7296" y="3282085"/>
                  <a:ext cx="56784" cy="84436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29">
                  <a:extLst>
                    <a:ext uri="{FF2B5EF4-FFF2-40B4-BE49-F238E27FC236}">
                      <a16:creationId xmlns:a16="http://schemas.microsoft.com/office/drawing/2014/main" id="{607B48BA-F458-4472-9366-8EA0056702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3828" y="2496978"/>
                  <a:ext cx="42465" cy="77029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30">
                  <a:extLst>
                    <a:ext uri="{FF2B5EF4-FFF2-40B4-BE49-F238E27FC236}">
                      <a16:creationId xmlns:a16="http://schemas.microsoft.com/office/drawing/2014/main" id="{542ACDD1-750A-4CEF-B310-28589E75C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4574" y="3232214"/>
                  <a:ext cx="38515" cy="86905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39">
                  <a:extLst>
                    <a:ext uri="{FF2B5EF4-FFF2-40B4-BE49-F238E27FC236}">
                      <a16:creationId xmlns:a16="http://schemas.microsoft.com/office/drawing/2014/main" id="{DA6EDC02-86FC-48F1-81A7-BEA5005C8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3338" y="3276654"/>
                  <a:ext cx="78017" cy="49378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40">
                  <a:extLst>
                    <a:ext uri="{FF2B5EF4-FFF2-40B4-BE49-F238E27FC236}">
                      <a16:creationId xmlns:a16="http://schemas.microsoft.com/office/drawing/2014/main" id="{7FDCC879-35C8-4673-8BC7-51A04BE650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8906" y="3385285"/>
                  <a:ext cx="91349" cy="41971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44">
                  <a:extLst>
                    <a:ext uri="{FF2B5EF4-FFF2-40B4-BE49-F238E27FC236}">
                      <a16:creationId xmlns:a16="http://schemas.microsoft.com/office/drawing/2014/main" id="{5824C141-A9F2-40EC-A20C-070D0BE5C9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0729" y="2762137"/>
                  <a:ext cx="41971" cy="89374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47">
                  <a:extLst>
                    <a:ext uri="{FF2B5EF4-FFF2-40B4-BE49-F238E27FC236}">
                      <a16:creationId xmlns:a16="http://schemas.microsoft.com/office/drawing/2014/main" id="{6C857709-E11F-41C9-BC18-31D1E74FAD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923" y="3112719"/>
                  <a:ext cx="28639" cy="90361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48">
                  <a:extLst>
                    <a:ext uri="{FF2B5EF4-FFF2-40B4-BE49-F238E27FC236}">
                      <a16:creationId xmlns:a16="http://schemas.microsoft.com/office/drawing/2014/main" id="{751AADAF-AE95-4271-BB6B-52D8225B69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5437" y="2533024"/>
                  <a:ext cx="78511" cy="52340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49">
                  <a:extLst>
                    <a:ext uri="{FF2B5EF4-FFF2-40B4-BE49-F238E27FC236}">
                      <a16:creationId xmlns:a16="http://schemas.microsoft.com/office/drawing/2014/main" id="{972AC53D-4CD7-4250-A4BE-4911B3D7A8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2546849"/>
                  <a:ext cx="37527" cy="100237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50">
                  <a:extLst>
                    <a:ext uri="{FF2B5EF4-FFF2-40B4-BE49-F238E27FC236}">
                      <a16:creationId xmlns:a16="http://schemas.microsoft.com/office/drawing/2014/main" id="{B3A2F6CE-D33E-4B08-AC9A-E89B7704EC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0741" y="3215919"/>
                  <a:ext cx="74560" cy="54809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53">
                  <a:extLst>
                    <a:ext uri="{FF2B5EF4-FFF2-40B4-BE49-F238E27FC236}">
                      <a16:creationId xmlns:a16="http://schemas.microsoft.com/office/drawing/2014/main" id="{5137F7C5-5C4D-486E-AB52-E6E06BA935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8031" y="2438712"/>
                  <a:ext cx="55303" cy="82955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54">
                  <a:extLst>
                    <a:ext uri="{FF2B5EF4-FFF2-40B4-BE49-F238E27FC236}">
                      <a16:creationId xmlns:a16="http://schemas.microsoft.com/office/drawing/2014/main" id="{6C5614D5-7DF0-441E-9A99-8A0EA7953D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5566" y="2488583"/>
                  <a:ext cx="87399" cy="47896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56">
                  <a:extLst>
                    <a:ext uri="{FF2B5EF4-FFF2-40B4-BE49-F238E27FC236}">
                      <a16:creationId xmlns:a16="http://schemas.microsoft.com/office/drawing/2014/main" id="{8D8747FF-78EC-459A-83D5-908955A9E2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7183" y="3415899"/>
                  <a:ext cx="86905" cy="4246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57">
                  <a:extLst>
                    <a:ext uri="{FF2B5EF4-FFF2-40B4-BE49-F238E27FC236}">
                      <a16:creationId xmlns:a16="http://schemas.microsoft.com/office/drawing/2014/main" id="{873FD5B0-B6AC-4008-BBEE-6046342058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251" y="3065810"/>
                  <a:ext cx="59747" cy="78017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59">
                  <a:extLst>
                    <a:ext uri="{FF2B5EF4-FFF2-40B4-BE49-F238E27FC236}">
                      <a16:creationId xmlns:a16="http://schemas.microsoft.com/office/drawing/2014/main" id="{DFB831DF-4AC3-4147-9C13-C0A933870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3145309"/>
                  <a:ext cx="66660" cy="64685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61">
                  <a:extLst>
                    <a:ext uri="{FF2B5EF4-FFF2-40B4-BE49-F238E27FC236}">
                      <a16:creationId xmlns:a16="http://schemas.microsoft.com/office/drawing/2014/main" id="{D56C3F8C-6E0A-40DD-B996-DF727144A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2965" y="3171973"/>
                  <a:ext cx="34564" cy="90361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3">
                  <a:extLst>
                    <a:ext uri="{FF2B5EF4-FFF2-40B4-BE49-F238E27FC236}">
                      <a16:creationId xmlns:a16="http://schemas.microsoft.com/office/drawing/2014/main" id="{3DF3B1F3-9E64-4C0A-8685-349C0AE7D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6421" y="2584870"/>
                  <a:ext cx="73573" cy="62710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65">
                  <a:extLst>
                    <a:ext uri="{FF2B5EF4-FFF2-40B4-BE49-F238E27FC236}">
                      <a16:creationId xmlns:a16="http://schemas.microsoft.com/office/drawing/2014/main" id="{F6D471BF-C756-476F-8766-06E410D0AC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097" y="3329982"/>
                  <a:ext cx="87893" cy="5431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66">
                  <a:extLst>
                    <a:ext uri="{FF2B5EF4-FFF2-40B4-BE49-F238E27FC236}">
                      <a16:creationId xmlns:a16="http://schemas.microsoft.com/office/drawing/2014/main" id="{7F610375-F495-4B22-8C67-03961B3B2A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8789" y="3366027"/>
                  <a:ext cx="59747" cy="70610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67">
                  <a:extLst>
                    <a:ext uri="{FF2B5EF4-FFF2-40B4-BE49-F238E27FC236}">
                      <a16:creationId xmlns:a16="http://schemas.microsoft.com/office/drawing/2014/main" id="{8A670C33-4965-489E-8A1F-2B863CC41A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8509" y="2689057"/>
                  <a:ext cx="44934" cy="91843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68">
                  <a:extLst>
                    <a:ext uri="{FF2B5EF4-FFF2-40B4-BE49-F238E27FC236}">
                      <a16:creationId xmlns:a16="http://schemas.microsoft.com/office/drawing/2014/main" id="{3178AC97-3310-47D1-93A8-6179C83D8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3201" y="2615484"/>
                  <a:ext cx="36046" cy="91349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73">
                  <a:extLst>
                    <a:ext uri="{FF2B5EF4-FFF2-40B4-BE49-F238E27FC236}">
                      <a16:creationId xmlns:a16="http://schemas.microsoft.com/office/drawing/2014/main" id="{4B976112-2AE3-4E7C-8A49-6F516D8F54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6662" y="3042109"/>
                  <a:ext cx="39996" cy="96781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74">
                  <a:extLst>
                    <a:ext uri="{FF2B5EF4-FFF2-40B4-BE49-F238E27FC236}">
                      <a16:creationId xmlns:a16="http://schemas.microsoft.com/office/drawing/2014/main" id="{4713F1A2-540C-404F-9A60-1866458FDD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870" y="2777938"/>
                  <a:ext cx="50859" cy="77523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77">
                  <a:extLst>
                    <a:ext uri="{FF2B5EF4-FFF2-40B4-BE49-F238E27FC236}">
                      <a16:creationId xmlns:a16="http://schemas.microsoft.com/office/drawing/2014/main" id="{4978A7D7-A970-41B6-A064-63257A154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733" y="2845585"/>
                  <a:ext cx="49871" cy="81473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80">
                  <a:extLst>
                    <a:ext uri="{FF2B5EF4-FFF2-40B4-BE49-F238E27FC236}">
                      <a16:creationId xmlns:a16="http://schemas.microsoft.com/office/drawing/2014/main" id="{58E573AB-0746-4364-BF5C-4C10ED2440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3081" y="2707821"/>
                  <a:ext cx="62216" cy="68141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82">
                  <a:extLst>
                    <a:ext uri="{FF2B5EF4-FFF2-40B4-BE49-F238E27FC236}">
                      <a16:creationId xmlns:a16="http://schemas.microsoft.com/office/drawing/2014/main" id="{8D5365DF-1B50-4F6F-8935-F9329B32E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770" y="2920146"/>
                  <a:ext cx="43452" cy="81473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72" name="星形: 五角 171">
              <a:extLst>
                <a:ext uri="{FF2B5EF4-FFF2-40B4-BE49-F238E27FC236}">
                  <a16:creationId xmlns:a16="http://schemas.microsoft.com/office/drawing/2014/main" id="{8722F480-D884-49D0-94F2-817BF32F2F9A}"/>
                </a:ext>
              </a:extLst>
            </p:cNvPr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9DFB9646-2811-4C16-AF4D-E75B689447A8}"/>
              </a:ext>
            </a:extLst>
          </p:cNvPr>
          <p:cNvGrpSpPr/>
          <p:nvPr/>
        </p:nvGrpSpPr>
        <p:grpSpPr>
          <a:xfrm>
            <a:off x="8864772" y="2602556"/>
            <a:ext cx="1980029" cy="769442"/>
            <a:chOff x="2654886" y="5100836"/>
            <a:chExt cx="1980029" cy="769442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9E932D5A-4FDF-492A-A55F-1F918329511C}"/>
                </a:ext>
              </a:extLst>
            </p:cNvPr>
            <p:cNvSpPr txBox="1"/>
            <p:nvPr/>
          </p:nvSpPr>
          <p:spPr>
            <a:xfrm>
              <a:off x="3013960" y="5562501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请输入副标题</a:t>
              </a: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3B451EC8-DCEE-4899-8FC8-55AA8A562B7B}"/>
                </a:ext>
              </a:extLst>
            </p:cNvPr>
            <p:cNvSpPr txBox="1"/>
            <p:nvPr/>
          </p:nvSpPr>
          <p:spPr>
            <a:xfrm>
              <a:off x="2654886" y="5100836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请输入企业荣誉</a:t>
              </a:r>
            </a:p>
          </p:txBody>
        </p: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3278E190-EE29-4546-966D-F88A9A512CF0}"/>
              </a:ext>
            </a:extLst>
          </p:cNvPr>
          <p:cNvGrpSpPr/>
          <p:nvPr/>
        </p:nvGrpSpPr>
        <p:grpSpPr>
          <a:xfrm>
            <a:off x="874713" y="4170581"/>
            <a:ext cx="2894388" cy="1209713"/>
            <a:chOff x="874713" y="2382421"/>
            <a:chExt cx="2894388" cy="1209713"/>
          </a:xfrm>
        </p:grpSpPr>
        <p:grpSp>
          <p:nvGrpSpPr>
            <p:cNvPr id="253" name="组合 252">
              <a:extLst>
                <a:ext uri="{FF2B5EF4-FFF2-40B4-BE49-F238E27FC236}">
                  <a16:creationId xmlns:a16="http://schemas.microsoft.com/office/drawing/2014/main" id="{F88B36C4-2FE0-44D5-BFFE-F475E7C89BD7}"/>
                </a:ext>
              </a:extLst>
            </p:cNvPr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0A3B207B-3110-4A81-920A-BC3FAB101A49}"/>
                  </a:ext>
                </a:extLst>
              </p:cNvPr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294" name="Freeform 11">
                  <a:extLst>
                    <a:ext uri="{FF2B5EF4-FFF2-40B4-BE49-F238E27FC236}">
                      <a16:creationId xmlns:a16="http://schemas.microsoft.com/office/drawing/2014/main" id="{C1D4A4B0-73C5-4570-BBE8-B77A8C3CBB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635" y="2386371"/>
                  <a:ext cx="85423" cy="5431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15">
                  <a:extLst>
                    <a:ext uri="{FF2B5EF4-FFF2-40B4-BE49-F238E27FC236}">
                      <a16:creationId xmlns:a16="http://schemas.microsoft.com/office/drawing/2014/main" id="{F1085420-0D2E-45A8-A7C9-73E99EB7E5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0357" y="3366027"/>
                  <a:ext cx="65179" cy="69623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18">
                  <a:extLst>
                    <a:ext uri="{FF2B5EF4-FFF2-40B4-BE49-F238E27FC236}">
                      <a16:creationId xmlns:a16="http://schemas.microsoft.com/office/drawing/2014/main" id="{03760607-D73C-4CD2-8BCA-41BBB503D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1979" y="2443156"/>
                  <a:ext cx="49378" cy="8098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19">
                  <a:extLst>
                    <a:ext uri="{FF2B5EF4-FFF2-40B4-BE49-F238E27FC236}">
                      <a16:creationId xmlns:a16="http://schemas.microsoft.com/office/drawing/2014/main" id="{1EC912B4-F0ED-4CB0-8779-D94422C25E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195" y="2454019"/>
                  <a:ext cx="87399" cy="39008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Freeform 21">
                  <a:extLst>
                    <a:ext uri="{FF2B5EF4-FFF2-40B4-BE49-F238E27FC236}">
                      <a16:creationId xmlns:a16="http://schemas.microsoft.com/office/drawing/2014/main" id="{F2086084-2185-48D9-B793-505C4333B2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71" y="3276654"/>
                  <a:ext cx="82955" cy="56291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22">
                  <a:extLst>
                    <a:ext uri="{FF2B5EF4-FFF2-40B4-BE49-F238E27FC236}">
                      <a16:creationId xmlns:a16="http://schemas.microsoft.com/office/drawing/2014/main" id="{2E1F9A90-B7E6-4F1A-A112-AC5405314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15" y="2539936"/>
                  <a:ext cx="80980" cy="48390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25">
                  <a:extLst>
                    <a:ext uri="{FF2B5EF4-FFF2-40B4-BE49-F238E27FC236}">
                      <a16:creationId xmlns:a16="http://schemas.microsoft.com/office/drawing/2014/main" id="{8020B222-E960-4B21-8045-BC764E953C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7636" y="3395160"/>
                  <a:ext cx="76042" cy="65179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27">
                  <a:extLst>
                    <a:ext uri="{FF2B5EF4-FFF2-40B4-BE49-F238E27FC236}">
                      <a16:creationId xmlns:a16="http://schemas.microsoft.com/office/drawing/2014/main" id="{852DA851-A744-4B18-AEC6-3DECFA2EE9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120" y="2770037"/>
                  <a:ext cx="46909" cy="92336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31">
                  <a:extLst>
                    <a:ext uri="{FF2B5EF4-FFF2-40B4-BE49-F238E27FC236}">
                      <a16:creationId xmlns:a16="http://schemas.microsoft.com/office/drawing/2014/main" id="{E2F3FF0C-36A5-4DFC-843D-4866638323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3962" y="3211969"/>
                  <a:ext cx="73573" cy="62216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32">
                  <a:extLst>
                    <a:ext uri="{FF2B5EF4-FFF2-40B4-BE49-F238E27FC236}">
                      <a16:creationId xmlns:a16="http://schemas.microsoft.com/office/drawing/2014/main" id="{494E9CA9-65A6-4475-9402-490D4D57B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1718" y="3422812"/>
                  <a:ext cx="86905" cy="3851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33">
                  <a:extLst>
                    <a:ext uri="{FF2B5EF4-FFF2-40B4-BE49-F238E27FC236}">
                      <a16:creationId xmlns:a16="http://schemas.microsoft.com/office/drawing/2014/main" id="{4114E880-BC86-4587-8E71-6617FAFD3E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020" y="2994706"/>
                  <a:ext cx="52340" cy="79005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34">
                  <a:extLst>
                    <a:ext uri="{FF2B5EF4-FFF2-40B4-BE49-F238E27FC236}">
                      <a16:creationId xmlns:a16="http://schemas.microsoft.com/office/drawing/2014/main" id="{DF6490D1-D7DD-419C-9968-085C90EBB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2589" y="3388248"/>
                  <a:ext cx="95299" cy="37527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35">
                  <a:extLst>
                    <a:ext uri="{FF2B5EF4-FFF2-40B4-BE49-F238E27FC236}">
                      <a16:creationId xmlns:a16="http://schemas.microsoft.com/office/drawing/2014/main" id="{ECB63DA6-6DCC-452E-8B4C-470F795BEA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586" y="3328007"/>
                  <a:ext cx="59747" cy="77029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36">
                  <a:extLst>
                    <a:ext uri="{FF2B5EF4-FFF2-40B4-BE49-F238E27FC236}">
                      <a16:creationId xmlns:a16="http://schemas.microsoft.com/office/drawing/2014/main" id="{7EE0FC48-080D-4904-9D1A-86A4485E8A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876" y="2396247"/>
                  <a:ext cx="64191" cy="76042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37">
                  <a:extLst>
                    <a:ext uri="{FF2B5EF4-FFF2-40B4-BE49-F238E27FC236}">
                      <a16:creationId xmlns:a16="http://schemas.microsoft.com/office/drawing/2014/main" id="{14AA9AED-D41F-4B26-A8E9-389C93A689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203" y="2920146"/>
                  <a:ext cx="54809" cy="84930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38">
                  <a:extLst>
                    <a:ext uri="{FF2B5EF4-FFF2-40B4-BE49-F238E27FC236}">
                      <a16:creationId xmlns:a16="http://schemas.microsoft.com/office/drawing/2014/main" id="{7ECE4C7B-78A2-45EF-B39F-85604C5E2E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324" y="2491052"/>
                  <a:ext cx="85423" cy="44440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41">
                  <a:extLst>
                    <a:ext uri="{FF2B5EF4-FFF2-40B4-BE49-F238E27FC236}">
                      <a16:creationId xmlns:a16="http://schemas.microsoft.com/office/drawing/2014/main" id="{D57DE2D9-4594-4551-8B51-F8C11714C9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112" y="2558700"/>
                  <a:ext cx="34071" cy="86905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42">
                  <a:extLst>
                    <a:ext uri="{FF2B5EF4-FFF2-40B4-BE49-F238E27FC236}">
                      <a16:creationId xmlns:a16="http://schemas.microsoft.com/office/drawing/2014/main" id="{71C17B94-1804-4D61-875E-38EDEA772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4922" y="3450464"/>
                  <a:ext cx="97274" cy="37033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43">
                  <a:extLst>
                    <a:ext uri="{FF2B5EF4-FFF2-40B4-BE49-F238E27FC236}">
                      <a16:creationId xmlns:a16="http://schemas.microsoft.com/office/drawing/2014/main" id="{89D68EB1-51E7-4E02-B7F3-05C24D41F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804" y="2655481"/>
                  <a:ext cx="73079" cy="64685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45">
                  <a:extLst>
                    <a:ext uri="{FF2B5EF4-FFF2-40B4-BE49-F238E27FC236}">
                      <a16:creationId xmlns:a16="http://schemas.microsoft.com/office/drawing/2014/main" id="{047562A6-D9E4-44D0-9A99-A9E045858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764" y="3283567"/>
                  <a:ext cx="52340" cy="87893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46">
                  <a:extLst>
                    <a:ext uri="{FF2B5EF4-FFF2-40B4-BE49-F238E27FC236}">
                      <a16:creationId xmlns:a16="http://schemas.microsoft.com/office/drawing/2014/main" id="{2947592B-6733-40F5-A55D-62A317AC8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327" y="2693995"/>
                  <a:ext cx="38515" cy="91349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51">
                  <a:extLst>
                    <a:ext uri="{FF2B5EF4-FFF2-40B4-BE49-F238E27FC236}">
                      <a16:creationId xmlns:a16="http://schemas.microsoft.com/office/drawing/2014/main" id="{BFE2577D-97A1-43A2-955A-6951698CE9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410" y="2986312"/>
                  <a:ext cx="40490" cy="87399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52">
                  <a:extLst>
                    <a:ext uri="{FF2B5EF4-FFF2-40B4-BE49-F238E27FC236}">
                      <a16:creationId xmlns:a16="http://schemas.microsoft.com/office/drawing/2014/main" id="{D284C56A-17DF-47EB-BC2B-60CE55F510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7286" y="3334919"/>
                  <a:ext cx="93818" cy="43452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55">
                  <a:extLst>
                    <a:ext uri="{FF2B5EF4-FFF2-40B4-BE49-F238E27FC236}">
                      <a16:creationId xmlns:a16="http://schemas.microsoft.com/office/drawing/2014/main" id="{D953712D-2C97-4733-A605-6EA4FEE28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850" y="2587833"/>
                  <a:ext cx="70117" cy="64685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58">
                  <a:extLst>
                    <a:ext uri="{FF2B5EF4-FFF2-40B4-BE49-F238E27FC236}">
                      <a16:creationId xmlns:a16="http://schemas.microsoft.com/office/drawing/2014/main" id="{4C00B7D3-98DD-49F3-8B42-05765C799C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314" y="3070748"/>
                  <a:ext cx="61229" cy="7456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60">
                  <a:extLst>
                    <a:ext uri="{FF2B5EF4-FFF2-40B4-BE49-F238E27FC236}">
                      <a16:creationId xmlns:a16="http://schemas.microsoft.com/office/drawing/2014/main" id="{3A9A5EA2-864F-4CAE-AE4E-0A01222EF6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15" y="3181354"/>
                  <a:ext cx="36540" cy="83942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Freeform 62">
                  <a:extLst>
                    <a:ext uri="{FF2B5EF4-FFF2-40B4-BE49-F238E27FC236}">
                      <a16:creationId xmlns:a16="http://schemas.microsoft.com/office/drawing/2014/main" id="{8094BCC1-143F-4448-85C9-5E544DF88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153" y="2851510"/>
                  <a:ext cx="49871" cy="83942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64">
                  <a:extLst>
                    <a:ext uri="{FF2B5EF4-FFF2-40B4-BE49-F238E27FC236}">
                      <a16:creationId xmlns:a16="http://schemas.microsoft.com/office/drawing/2014/main" id="{3A0140AC-B973-4D48-92FF-CC1D76107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016" y="2716709"/>
                  <a:ext cx="59747" cy="69623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69">
                  <a:extLst>
                    <a:ext uri="{FF2B5EF4-FFF2-40B4-BE49-F238E27FC236}">
                      <a16:creationId xmlns:a16="http://schemas.microsoft.com/office/drawing/2014/main" id="{BDA8D446-E204-4A19-992A-9BF7CB3361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5572" y="2623385"/>
                  <a:ext cx="47403" cy="96781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70">
                  <a:extLst>
                    <a:ext uri="{FF2B5EF4-FFF2-40B4-BE49-F238E27FC236}">
                      <a16:creationId xmlns:a16="http://schemas.microsoft.com/office/drawing/2014/main" id="{D5A83405-1D90-479D-B610-22CF2EC772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577" y="2491546"/>
                  <a:ext cx="36540" cy="89374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71">
                  <a:extLst>
                    <a:ext uri="{FF2B5EF4-FFF2-40B4-BE49-F238E27FC236}">
                      <a16:creationId xmlns:a16="http://schemas.microsoft.com/office/drawing/2014/main" id="{7A460BD5-550D-46AB-8796-A5F3A1094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684" y="2782875"/>
                  <a:ext cx="56291" cy="79498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72">
                  <a:extLst>
                    <a:ext uri="{FF2B5EF4-FFF2-40B4-BE49-F238E27FC236}">
                      <a16:creationId xmlns:a16="http://schemas.microsoft.com/office/drawing/2014/main" id="{2DF3CD33-1FCF-48E3-B715-38788E0F47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60" y="3149259"/>
                  <a:ext cx="64685" cy="61229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75">
                  <a:extLst>
                    <a:ext uri="{FF2B5EF4-FFF2-40B4-BE49-F238E27FC236}">
                      <a16:creationId xmlns:a16="http://schemas.microsoft.com/office/drawing/2014/main" id="{6C17FB7E-CEA3-4AC4-A3A8-5DF4C57A9A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8768" y="3231226"/>
                  <a:ext cx="43946" cy="88386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76">
                  <a:extLst>
                    <a:ext uri="{FF2B5EF4-FFF2-40B4-BE49-F238E27FC236}">
                      <a16:creationId xmlns:a16="http://schemas.microsoft.com/office/drawing/2014/main" id="{1CAB5B6A-82A8-49B3-8AB2-6E0E95EFFA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75" y="2846079"/>
                  <a:ext cx="49871" cy="85423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Freeform 78">
                  <a:extLst>
                    <a:ext uri="{FF2B5EF4-FFF2-40B4-BE49-F238E27FC236}">
                      <a16:creationId xmlns:a16="http://schemas.microsoft.com/office/drawing/2014/main" id="{072B8C53-8859-4795-8F72-77ADB58BF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630" y="3047541"/>
                  <a:ext cx="39996" cy="96781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Freeform 79">
                  <a:extLst>
                    <a:ext uri="{FF2B5EF4-FFF2-40B4-BE49-F238E27FC236}">
                      <a16:creationId xmlns:a16="http://schemas.microsoft.com/office/drawing/2014/main" id="{E3A866FA-765D-4CB1-953A-1F42C4204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4331" y="3116669"/>
                  <a:ext cx="43946" cy="90855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Freeform 81">
                  <a:extLst>
                    <a:ext uri="{FF2B5EF4-FFF2-40B4-BE49-F238E27FC236}">
                      <a16:creationId xmlns:a16="http://schemas.microsoft.com/office/drawing/2014/main" id="{F6189909-9483-4142-8A0C-A80A8EE35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713" y="2924590"/>
                  <a:ext cx="52340" cy="8246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9CAF7F2E-7B7C-4D42-A015-2CAC18701BBE}"/>
                  </a:ext>
                </a:extLst>
              </p:cNvPr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257" name="Freeform 9">
                  <a:extLst>
                    <a:ext uri="{FF2B5EF4-FFF2-40B4-BE49-F238E27FC236}">
                      <a16:creationId xmlns:a16="http://schemas.microsoft.com/office/drawing/2014/main" id="{F3FA03E1-5D05-442E-A0B7-6BBFF510B1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9741" y="2846079"/>
                  <a:ext cx="44440" cy="82461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10">
                  <a:extLst>
                    <a:ext uri="{FF2B5EF4-FFF2-40B4-BE49-F238E27FC236}">
                      <a16:creationId xmlns:a16="http://schemas.microsoft.com/office/drawing/2014/main" id="{A78AE7EE-02B3-4588-B2F3-AB6B8AF95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310" y="2911258"/>
                  <a:ext cx="49871" cy="95793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12">
                  <a:extLst>
                    <a:ext uri="{FF2B5EF4-FFF2-40B4-BE49-F238E27FC236}">
                      <a16:creationId xmlns:a16="http://schemas.microsoft.com/office/drawing/2014/main" id="{AD79995B-D69F-40FA-B52A-45408BE5AB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785" y="2382421"/>
                  <a:ext cx="82955" cy="54809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13">
                  <a:extLst>
                    <a:ext uri="{FF2B5EF4-FFF2-40B4-BE49-F238E27FC236}">
                      <a16:creationId xmlns:a16="http://schemas.microsoft.com/office/drawing/2014/main" id="{AB981592-94AA-47D2-8819-682D3C18D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9998" y="2644123"/>
                  <a:ext cx="71598" cy="68141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14">
                  <a:extLst>
                    <a:ext uri="{FF2B5EF4-FFF2-40B4-BE49-F238E27FC236}">
                      <a16:creationId xmlns:a16="http://schemas.microsoft.com/office/drawing/2014/main" id="{5587D0B0-A87D-49D8-A09C-08430FB34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511" y="3326525"/>
                  <a:ext cx="58759" cy="79498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16">
                  <a:extLst>
                    <a:ext uri="{FF2B5EF4-FFF2-40B4-BE49-F238E27FC236}">
                      <a16:creationId xmlns:a16="http://schemas.microsoft.com/office/drawing/2014/main" id="{FBC18698-516B-41AF-B480-394F76AAE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4438" y="2977424"/>
                  <a:ext cx="44440" cy="93324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17">
                  <a:extLst>
                    <a:ext uri="{FF2B5EF4-FFF2-40B4-BE49-F238E27FC236}">
                      <a16:creationId xmlns:a16="http://schemas.microsoft.com/office/drawing/2014/main" id="{1F93A12C-30D5-4C78-98F7-9A3B87456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308" y="2389334"/>
                  <a:ext cx="56784" cy="75548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20">
                  <a:extLst>
                    <a:ext uri="{FF2B5EF4-FFF2-40B4-BE49-F238E27FC236}">
                      <a16:creationId xmlns:a16="http://schemas.microsoft.com/office/drawing/2014/main" id="{A0D8A77A-292F-43E4-991B-854C13BBD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4831" y="2447600"/>
                  <a:ext cx="92830" cy="36540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23">
                  <a:extLst>
                    <a:ext uri="{FF2B5EF4-FFF2-40B4-BE49-F238E27FC236}">
                      <a16:creationId xmlns:a16="http://schemas.microsoft.com/office/drawing/2014/main" id="{C071FAA4-C581-4308-80C6-3B5B28800F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452932"/>
                  <a:ext cx="95793" cy="36046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66" name="Freeform 24">
                  <a:extLst>
                    <a:ext uri="{FF2B5EF4-FFF2-40B4-BE49-F238E27FC236}">
                      <a16:creationId xmlns:a16="http://schemas.microsoft.com/office/drawing/2014/main" id="{0458FC65-C07E-4AFF-9632-79146897F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394173"/>
                  <a:ext cx="73573" cy="66166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26">
                  <a:extLst>
                    <a:ext uri="{FF2B5EF4-FFF2-40B4-BE49-F238E27FC236}">
                      <a16:creationId xmlns:a16="http://schemas.microsoft.com/office/drawing/2014/main" id="{77B1C0D3-F230-4B2B-A37C-A01CE1EE3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6903" y="2989768"/>
                  <a:ext cx="51353" cy="84930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28">
                  <a:extLst>
                    <a:ext uri="{FF2B5EF4-FFF2-40B4-BE49-F238E27FC236}">
                      <a16:creationId xmlns:a16="http://schemas.microsoft.com/office/drawing/2014/main" id="{5578E79A-5831-48AB-A8F6-693FE2556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7296" y="3282085"/>
                  <a:ext cx="56784" cy="84436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29">
                  <a:extLst>
                    <a:ext uri="{FF2B5EF4-FFF2-40B4-BE49-F238E27FC236}">
                      <a16:creationId xmlns:a16="http://schemas.microsoft.com/office/drawing/2014/main" id="{8D6EEF17-930F-430E-8C66-EBA3943B3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3828" y="2496978"/>
                  <a:ext cx="42465" cy="77029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30">
                  <a:extLst>
                    <a:ext uri="{FF2B5EF4-FFF2-40B4-BE49-F238E27FC236}">
                      <a16:creationId xmlns:a16="http://schemas.microsoft.com/office/drawing/2014/main" id="{AAAFD00C-5CDC-4747-83B4-5587F0F4F3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4574" y="3232214"/>
                  <a:ext cx="38515" cy="86905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39">
                  <a:extLst>
                    <a:ext uri="{FF2B5EF4-FFF2-40B4-BE49-F238E27FC236}">
                      <a16:creationId xmlns:a16="http://schemas.microsoft.com/office/drawing/2014/main" id="{EEC65B1F-5DDE-4D19-AFEF-1D4C9759B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3338" y="3276654"/>
                  <a:ext cx="78017" cy="49378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40">
                  <a:extLst>
                    <a:ext uri="{FF2B5EF4-FFF2-40B4-BE49-F238E27FC236}">
                      <a16:creationId xmlns:a16="http://schemas.microsoft.com/office/drawing/2014/main" id="{FC044948-43A6-4F2C-BEC6-85DE1F0F4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8906" y="3385285"/>
                  <a:ext cx="91349" cy="41971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44">
                  <a:extLst>
                    <a:ext uri="{FF2B5EF4-FFF2-40B4-BE49-F238E27FC236}">
                      <a16:creationId xmlns:a16="http://schemas.microsoft.com/office/drawing/2014/main" id="{ED0983EC-42C1-4EAB-9534-366BE7CCE9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0729" y="2762137"/>
                  <a:ext cx="41971" cy="89374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47">
                  <a:extLst>
                    <a:ext uri="{FF2B5EF4-FFF2-40B4-BE49-F238E27FC236}">
                      <a16:creationId xmlns:a16="http://schemas.microsoft.com/office/drawing/2014/main" id="{D8939E72-06E7-4C2B-8A50-C07F06E45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923" y="3112719"/>
                  <a:ext cx="28639" cy="90361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48">
                  <a:extLst>
                    <a:ext uri="{FF2B5EF4-FFF2-40B4-BE49-F238E27FC236}">
                      <a16:creationId xmlns:a16="http://schemas.microsoft.com/office/drawing/2014/main" id="{13067445-83E8-4473-96CD-6B78A00091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5437" y="2533024"/>
                  <a:ext cx="78511" cy="52340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49">
                  <a:extLst>
                    <a:ext uri="{FF2B5EF4-FFF2-40B4-BE49-F238E27FC236}">
                      <a16:creationId xmlns:a16="http://schemas.microsoft.com/office/drawing/2014/main" id="{91C0D1EE-56E9-4721-BA84-0C16C7811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2546849"/>
                  <a:ext cx="37527" cy="100237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50">
                  <a:extLst>
                    <a:ext uri="{FF2B5EF4-FFF2-40B4-BE49-F238E27FC236}">
                      <a16:creationId xmlns:a16="http://schemas.microsoft.com/office/drawing/2014/main" id="{2A54D06B-86F4-4DC5-A509-A26A23B258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0741" y="3215919"/>
                  <a:ext cx="74560" cy="54809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53">
                  <a:extLst>
                    <a:ext uri="{FF2B5EF4-FFF2-40B4-BE49-F238E27FC236}">
                      <a16:creationId xmlns:a16="http://schemas.microsoft.com/office/drawing/2014/main" id="{97C36878-3103-4BCA-A206-9A13AC43B6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8031" y="2438712"/>
                  <a:ext cx="55303" cy="82955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54">
                  <a:extLst>
                    <a:ext uri="{FF2B5EF4-FFF2-40B4-BE49-F238E27FC236}">
                      <a16:creationId xmlns:a16="http://schemas.microsoft.com/office/drawing/2014/main" id="{26B717D1-D872-4412-A361-A22A3BB6A8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5566" y="2488583"/>
                  <a:ext cx="87399" cy="47896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56">
                  <a:extLst>
                    <a:ext uri="{FF2B5EF4-FFF2-40B4-BE49-F238E27FC236}">
                      <a16:creationId xmlns:a16="http://schemas.microsoft.com/office/drawing/2014/main" id="{5AA8A2A9-1B25-4363-A132-7B52D696DB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7183" y="3415899"/>
                  <a:ext cx="86905" cy="4246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57">
                  <a:extLst>
                    <a:ext uri="{FF2B5EF4-FFF2-40B4-BE49-F238E27FC236}">
                      <a16:creationId xmlns:a16="http://schemas.microsoft.com/office/drawing/2014/main" id="{AC129F32-3D06-4A66-BA96-0C871568B2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251" y="3065810"/>
                  <a:ext cx="59747" cy="78017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59">
                  <a:extLst>
                    <a:ext uri="{FF2B5EF4-FFF2-40B4-BE49-F238E27FC236}">
                      <a16:creationId xmlns:a16="http://schemas.microsoft.com/office/drawing/2014/main" id="{3B48B7D2-6940-4003-A2AB-F829010B9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3145309"/>
                  <a:ext cx="66660" cy="64685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61">
                  <a:extLst>
                    <a:ext uri="{FF2B5EF4-FFF2-40B4-BE49-F238E27FC236}">
                      <a16:creationId xmlns:a16="http://schemas.microsoft.com/office/drawing/2014/main" id="{7D4869CA-9DA2-4E66-A209-7AD20A7DC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2965" y="3171973"/>
                  <a:ext cx="34564" cy="90361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63">
                  <a:extLst>
                    <a:ext uri="{FF2B5EF4-FFF2-40B4-BE49-F238E27FC236}">
                      <a16:creationId xmlns:a16="http://schemas.microsoft.com/office/drawing/2014/main" id="{F29F0FD9-59FA-4BCA-9EF3-96734C269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6421" y="2584870"/>
                  <a:ext cx="73573" cy="62710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65">
                  <a:extLst>
                    <a:ext uri="{FF2B5EF4-FFF2-40B4-BE49-F238E27FC236}">
                      <a16:creationId xmlns:a16="http://schemas.microsoft.com/office/drawing/2014/main" id="{7B976A2F-6BF3-409B-A011-0EDC9A91D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097" y="3329982"/>
                  <a:ext cx="87893" cy="5431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66">
                  <a:extLst>
                    <a:ext uri="{FF2B5EF4-FFF2-40B4-BE49-F238E27FC236}">
                      <a16:creationId xmlns:a16="http://schemas.microsoft.com/office/drawing/2014/main" id="{6FC2BB26-D717-4A89-A729-E79CDF15F5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8789" y="3366027"/>
                  <a:ext cx="59747" cy="70610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67">
                  <a:extLst>
                    <a:ext uri="{FF2B5EF4-FFF2-40B4-BE49-F238E27FC236}">
                      <a16:creationId xmlns:a16="http://schemas.microsoft.com/office/drawing/2014/main" id="{760900DD-2731-4FD9-BD86-20D602EDB4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8509" y="2689057"/>
                  <a:ext cx="44934" cy="91843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68">
                  <a:extLst>
                    <a:ext uri="{FF2B5EF4-FFF2-40B4-BE49-F238E27FC236}">
                      <a16:creationId xmlns:a16="http://schemas.microsoft.com/office/drawing/2014/main" id="{F18D006F-2F73-46E5-84CC-3F86A54E1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3201" y="2615484"/>
                  <a:ext cx="36046" cy="91349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73">
                  <a:extLst>
                    <a:ext uri="{FF2B5EF4-FFF2-40B4-BE49-F238E27FC236}">
                      <a16:creationId xmlns:a16="http://schemas.microsoft.com/office/drawing/2014/main" id="{9A85AD57-83ED-4D89-8E74-7DE92A626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6662" y="3042109"/>
                  <a:ext cx="39996" cy="96781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74">
                  <a:extLst>
                    <a:ext uri="{FF2B5EF4-FFF2-40B4-BE49-F238E27FC236}">
                      <a16:creationId xmlns:a16="http://schemas.microsoft.com/office/drawing/2014/main" id="{BB83FBF9-63AB-4DEC-ACA7-95DE5B4E3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870" y="2777938"/>
                  <a:ext cx="50859" cy="77523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77">
                  <a:extLst>
                    <a:ext uri="{FF2B5EF4-FFF2-40B4-BE49-F238E27FC236}">
                      <a16:creationId xmlns:a16="http://schemas.microsoft.com/office/drawing/2014/main" id="{B61BF1BB-E664-4665-A84A-7D9CDA882E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733" y="2845585"/>
                  <a:ext cx="49871" cy="81473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80">
                  <a:extLst>
                    <a:ext uri="{FF2B5EF4-FFF2-40B4-BE49-F238E27FC236}">
                      <a16:creationId xmlns:a16="http://schemas.microsoft.com/office/drawing/2014/main" id="{AB273C99-CA73-4E4D-AEBF-A49A3FA6A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3081" y="2707821"/>
                  <a:ext cx="62216" cy="68141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82">
                  <a:extLst>
                    <a:ext uri="{FF2B5EF4-FFF2-40B4-BE49-F238E27FC236}">
                      <a16:creationId xmlns:a16="http://schemas.microsoft.com/office/drawing/2014/main" id="{89420D63-97E7-488E-B77C-C5525F603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770" y="2920146"/>
                  <a:ext cx="43452" cy="81473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4" name="星形: 五角 253">
              <a:extLst>
                <a:ext uri="{FF2B5EF4-FFF2-40B4-BE49-F238E27FC236}">
                  <a16:creationId xmlns:a16="http://schemas.microsoft.com/office/drawing/2014/main" id="{D26EE222-D147-47C6-9390-87E0AB1F72A4}"/>
                </a:ext>
              </a:extLst>
            </p:cNvPr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78567C25-370F-4184-88FE-D4298B184997}"/>
              </a:ext>
            </a:extLst>
          </p:cNvPr>
          <p:cNvGrpSpPr/>
          <p:nvPr/>
        </p:nvGrpSpPr>
        <p:grpSpPr>
          <a:xfrm>
            <a:off x="1331893" y="4390716"/>
            <a:ext cx="1980029" cy="769442"/>
            <a:chOff x="2654886" y="5100836"/>
            <a:chExt cx="1980029" cy="769442"/>
          </a:xfrm>
        </p:grpSpPr>
        <p:sp>
          <p:nvSpPr>
            <p:cNvPr id="332" name="文本框 331">
              <a:extLst>
                <a:ext uri="{FF2B5EF4-FFF2-40B4-BE49-F238E27FC236}">
                  <a16:creationId xmlns:a16="http://schemas.microsoft.com/office/drawing/2014/main" id="{A421BEA9-C3D4-4513-BA77-4310D48496E0}"/>
                </a:ext>
              </a:extLst>
            </p:cNvPr>
            <p:cNvSpPr txBox="1"/>
            <p:nvPr/>
          </p:nvSpPr>
          <p:spPr>
            <a:xfrm>
              <a:off x="3013960" y="5562501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请输入副标题</a:t>
              </a:r>
            </a:p>
          </p:txBody>
        </p:sp>
        <p:sp>
          <p:nvSpPr>
            <p:cNvPr id="333" name="文本框 332">
              <a:extLst>
                <a:ext uri="{FF2B5EF4-FFF2-40B4-BE49-F238E27FC236}">
                  <a16:creationId xmlns:a16="http://schemas.microsoft.com/office/drawing/2014/main" id="{5F635ED8-1862-4D94-8722-9900E1BDE393}"/>
                </a:ext>
              </a:extLst>
            </p:cNvPr>
            <p:cNvSpPr txBox="1"/>
            <p:nvPr/>
          </p:nvSpPr>
          <p:spPr>
            <a:xfrm>
              <a:off x="2654886" y="5100836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请输入企业荣誉</a:t>
              </a:r>
            </a:p>
          </p:txBody>
        </p:sp>
      </p:grp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298499AF-6FC7-45EF-AD04-CC09AA390D37}"/>
              </a:ext>
            </a:extLst>
          </p:cNvPr>
          <p:cNvGrpSpPr/>
          <p:nvPr/>
        </p:nvGrpSpPr>
        <p:grpSpPr>
          <a:xfrm>
            <a:off x="4648806" y="4170581"/>
            <a:ext cx="2894388" cy="1209713"/>
            <a:chOff x="874713" y="2382421"/>
            <a:chExt cx="2894388" cy="1209713"/>
          </a:xfrm>
        </p:grpSpPr>
        <p:grpSp>
          <p:nvGrpSpPr>
            <p:cNvPr id="335" name="组合 334">
              <a:extLst>
                <a:ext uri="{FF2B5EF4-FFF2-40B4-BE49-F238E27FC236}">
                  <a16:creationId xmlns:a16="http://schemas.microsoft.com/office/drawing/2014/main" id="{5608010F-E980-40A6-BD3A-B5BB13CA5E6E}"/>
                </a:ext>
              </a:extLst>
            </p:cNvPr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337" name="组合 336">
                <a:extLst>
                  <a:ext uri="{FF2B5EF4-FFF2-40B4-BE49-F238E27FC236}">
                    <a16:creationId xmlns:a16="http://schemas.microsoft.com/office/drawing/2014/main" id="{2328A043-1B2B-4D4A-9225-1957D5D3FA34}"/>
                  </a:ext>
                </a:extLst>
              </p:cNvPr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376" name="Freeform 11">
                  <a:extLst>
                    <a:ext uri="{FF2B5EF4-FFF2-40B4-BE49-F238E27FC236}">
                      <a16:creationId xmlns:a16="http://schemas.microsoft.com/office/drawing/2014/main" id="{F43A09DA-8039-4C25-ADB3-A29BE4EC0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635" y="2386371"/>
                  <a:ext cx="85423" cy="5431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5">
                  <a:extLst>
                    <a:ext uri="{FF2B5EF4-FFF2-40B4-BE49-F238E27FC236}">
                      <a16:creationId xmlns:a16="http://schemas.microsoft.com/office/drawing/2014/main" id="{A859207C-C8DC-4C40-8759-C4B257210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0357" y="3366027"/>
                  <a:ext cx="65179" cy="69623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8">
                  <a:extLst>
                    <a:ext uri="{FF2B5EF4-FFF2-40B4-BE49-F238E27FC236}">
                      <a16:creationId xmlns:a16="http://schemas.microsoft.com/office/drawing/2014/main" id="{4A270D75-850B-4BC5-A569-4CBF3CCBF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1979" y="2443156"/>
                  <a:ext cx="49378" cy="8098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9">
                  <a:extLst>
                    <a:ext uri="{FF2B5EF4-FFF2-40B4-BE49-F238E27FC236}">
                      <a16:creationId xmlns:a16="http://schemas.microsoft.com/office/drawing/2014/main" id="{D042B4B1-4110-484C-841C-ABE78977E9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195" y="2454019"/>
                  <a:ext cx="87399" cy="39008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0" name="Freeform 21">
                  <a:extLst>
                    <a:ext uri="{FF2B5EF4-FFF2-40B4-BE49-F238E27FC236}">
                      <a16:creationId xmlns:a16="http://schemas.microsoft.com/office/drawing/2014/main" id="{9A24A11E-3D52-4214-9715-20D3B3CD2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71" y="3276654"/>
                  <a:ext cx="82955" cy="56291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1" name="Freeform 22">
                  <a:extLst>
                    <a:ext uri="{FF2B5EF4-FFF2-40B4-BE49-F238E27FC236}">
                      <a16:creationId xmlns:a16="http://schemas.microsoft.com/office/drawing/2014/main" id="{92051C70-A42F-4A72-ABB3-8C054819E8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15" y="2539936"/>
                  <a:ext cx="80980" cy="48390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Freeform 25">
                  <a:extLst>
                    <a:ext uri="{FF2B5EF4-FFF2-40B4-BE49-F238E27FC236}">
                      <a16:creationId xmlns:a16="http://schemas.microsoft.com/office/drawing/2014/main" id="{6C964AEF-DB6D-45FD-9FEC-C7478DD6A7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7636" y="3395160"/>
                  <a:ext cx="76042" cy="65179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27">
                  <a:extLst>
                    <a:ext uri="{FF2B5EF4-FFF2-40B4-BE49-F238E27FC236}">
                      <a16:creationId xmlns:a16="http://schemas.microsoft.com/office/drawing/2014/main" id="{FF21A91B-1479-4E2F-B1C3-8617E6EF9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120" y="2770037"/>
                  <a:ext cx="46909" cy="92336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31">
                  <a:extLst>
                    <a:ext uri="{FF2B5EF4-FFF2-40B4-BE49-F238E27FC236}">
                      <a16:creationId xmlns:a16="http://schemas.microsoft.com/office/drawing/2014/main" id="{E359D0B8-F617-412C-8B7E-D7C8344D8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3962" y="3211969"/>
                  <a:ext cx="73573" cy="62216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Freeform 32">
                  <a:extLst>
                    <a:ext uri="{FF2B5EF4-FFF2-40B4-BE49-F238E27FC236}">
                      <a16:creationId xmlns:a16="http://schemas.microsoft.com/office/drawing/2014/main" id="{79520353-47A1-4FD2-A681-5FBFAF6336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1718" y="3422812"/>
                  <a:ext cx="86905" cy="3851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Freeform 33">
                  <a:extLst>
                    <a:ext uri="{FF2B5EF4-FFF2-40B4-BE49-F238E27FC236}">
                      <a16:creationId xmlns:a16="http://schemas.microsoft.com/office/drawing/2014/main" id="{4B74AA61-EFB9-4C4E-8CF3-848D0BCDC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020" y="2994706"/>
                  <a:ext cx="52340" cy="79005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34">
                  <a:extLst>
                    <a:ext uri="{FF2B5EF4-FFF2-40B4-BE49-F238E27FC236}">
                      <a16:creationId xmlns:a16="http://schemas.microsoft.com/office/drawing/2014/main" id="{BFD1F881-D569-4D4E-9BCF-A8CD37B10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2589" y="3388248"/>
                  <a:ext cx="95299" cy="37527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35">
                  <a:extLst>
                    <a:ext uri="{FF2B5EF4-FFF2-40B4-BE49-F238E27FC236}">
                      <a16:creationId xmlns:a16="http://schemas.microsoft.com/office/drawing/2014/main" id="{1035F6D7-B5D6-4737-AA0D-0FFE47B4C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586" y="3328007"/>
                  <a:ext cx="59747" cy="77029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36">
                  <a:extLst>
                    <a:ext uri="{FF2B5EF4-FFF2-40B4-BE49-F238E27FC236}">
                      <a16:creationId xmlns:a16="http://schemas.microsoft.com/office/drawing/2014/main" id="{DC2EF707-3CEC-4D10-9D35-5CC1EFBB1B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876" y="2396247"/>
                  <a:ext cx="64191" cy="76042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Freeform 37">
                  <a:extLst>
                    <a:ext uri="{FF2B5EF4-FFF2-40B4-BE49-F238E27FC236}">
                      <a16:creationId xmlns:a16="http://schemas.microsoft.com/office/drawing/2014/main" id="{33DBF93D-67BD-4E0D-A087-55389D8365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203" y="2920146"/>
                  <a:ext cx="54809" cy="84930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Freeform 38">
                  <a:extLst>
                    <a:ext uri="{FF2B5EF4-FFF2-40B4-BE49-F238E27FC236}">
                      <a16:creationId xmlns:a16="http://schemas.microsoft.com/office/drawing/2014/main" id="{6F2A965C-0BE8-447B-9183-9579994A9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324" y="2491052"/>
                  <a:ext cx="85423" cy="44440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2" name="Freeform 41">
                  <a:extLst>
                    <a:ext uri="{FF2B5EF4-FFF2-40B4-BE49-F238E27FC236}">
                      <a16:creationId xmlns:a16="http://schemas.microsoft.com/office/drawing/2014/main" id="{5C7B80E1-7605-40F8-9E9D-99596D80D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112" y="2558700"/>
                  <a:ext cx="34071" cy="86905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3" name="Freeform 42">
                  <a:extLst>
                    <a:ext uri="{FF2B5EF4-FFF2-40B4-BE49-F238E27FC236}">
                      <a16:creationId xmlns:a16="http://schemas.microsoft.com/office/drawing/2014/main" id="{DE259390-795E-4350-82DE-6A83D31E05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4922" y="3450464"/>
                  <a:ext cx="97274" cy="37033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4" name="Freeform 43">
                  <a:extLst>
                    <a:ext uri="{FF2B5EF4-FFF2-40B4-BE49-F238E27FC236}">
                      <a16:creationId xmlns:a16="http://schemas.microsoft.com/office/drawing/2014/main" id="{4A73E216-DFB2-4192-BA35-FE9C961A8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804" y="2655481"/>
                  <a:ext cx="73079" cy="64685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5" name="Freeform 45">
                  <a:extLst>
                    <a:ext uri="{FF2B5EF4-FFF2-40B4-BE49-F238E27FC236}">
                      <a16:creationId xmlns:a16="http://schemas.microsoft.com/office/drawing/2014/main" id="{D78BC8A1-8039-4C5F-9139-6BD6DC550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764" y="3283567"/>
                  <a:ext cx="52340" cy="87893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6" name="Freeform 46">
                  <a:extLst>
                    <a:ext uri="{FF2B5EF4-FFF2-40B4-BE49-F238E27FC236}">
                      <a16:creationId xmlns:a16="http://schemas.microsoft.com/office/drawing/2014/main" id="{CE96F472-DF11-4360-8616-E27EA579E9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327" y="2693995"/>
                  <a:ext cx="38515" cy="91349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7" name="Freeform 51">
                  <a:extLst>
                    <a:ext uri="{FF2B5EF4-FFF2-40B4-BE49-F238E27FC236}">
                      <a16:creationId xmlns:a16="http://schemas.microsoft.com/office/drawing/2014/main" id="{B5EF3D63-BEA5-400D-B90F-0AFA1B00B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410" y="2986312"/>
                  <a:ext cx="40490" cy="87399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Freeform 52">
                  <a:extLst>
                    <a:ext uri="{FF2B5EF4-FFF2-40B4-BE49-F238E27FC236}">
                      <a16:creationId xmlns:a16="http://schemas.microsoft.com/office/drawing/2014/main" id="{35E6DB6F-27F2-4DAD-B267-40297452B2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7286" y="3334919"/>
                  <a:ext cx="93818" cy="43452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Freeform 55">
                  <a:extLst>
                    <a:ext uri="{FF2B5EF4-FFF2-40B4-BE49-F238E27FC236}">
                      <a16:creationId xmlns:a16="http://schemas.microsoft.com/office/drawing/2014/main" id="{C885B59E-4C63-48BE-ADD8-6650185863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850" y="2587833"/>
                  <a:ext cx="70117" cy="64685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Freeform 58">
                  <a:extLst>
                    <a:ext uri="{FF2B5EF4-FFF2-40B4-BE49-F238E27FC236}">
                      <a16:creationId xmlns:a16="http://schemas.microsoft.com/office/drawing/2014/main" id="{435366F4-5215-443B-AF2E-D228DE07E8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314" y="3070748"/>
                  <a:ext cx="61229" cy="7456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Freeform 60">
                  <a:extLst>
                    <a:ext uri="{FF2B5EF4-FFF2-40B4-BE49-F238E27FC236}">
                      <a16:creationId xmlns:a16="http://schemas.microsoft.com/office/drawing/2014/main" id="{162F7961-F43C-46CD-8C9B-522EECE46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15" y="3181354"/>
                  <a:ext cx="36540" cy="83942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Freeform 62">
                  <a:extLst>
                    <a:ext uri="{FF2B5EF4-FFF2-40B4-BE49-F238E27FC236}">
                      <a16:creationId xmlns:a16="http://schemas.microsoft.com/office/drawing/2014/main" id="{D8704F59-249A-4456-8289-3B1ECC57A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153" y="2851510"/>
                  <a:ext cx="49871" cy="83942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Freeform 64">
                  <a:extLst>
                    <a:ext uri="{FF2B5EF4-FFF2-40B4-BE49-F238E27FC236}">
                      <a16:creationId xmlns:a16="http://schemas.microsoft.com/office/drawing/2014/main" id="{06CA4912-CF8D-4A63-B912-8FADCDE93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016" y="2716709"/>
                  <a:ext cx="59747" cy="69623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Freeform 69">
                  <a:extLst>
                    <a:ext uri="{FF2B5EF4-FFF2-40B4-BE49-F238E27FC236}">
                      <a16:creationId xmlns:a16="http://schemas.microsoft.com/office/drawing/2014/main" id="{53B4FC83-4EF1-416D-92B7-E7BC8E414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5572" y="2623385"/>
                  <a:ext cx="47403" cy="96781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Freeform 70">
                  <a:extLst>
                    <a:ext uri="{FF2B5EF4-FFF2-40B4-BE49-F238E27FC236}">
                      <a16:creationId xmlns:a16="http://schemas.microsoft.com/office/drawing/2014/main" id="{7BD3DCA5-DE02-4CBE-A891-345676D94E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577" y="2491546"/>
                  <a:ext cx="36540" cy="89374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6" name="Freeform 71">
                  <a:extLst>
                    <a:ext uri="{FF2B5EF4-FFF2-40B4-BE49-F238E27FC236}">
                      <a16:creationId xmlns:a16="http://schemas.microsoft.com/office/drawing/2014/main" id="{64D7A27E-2E8C-49B8-8B8B-80631F8E6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684" y="2782875"/>
                  <a:ext cx="56291" cy="79498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Freeform 72">
                  <a:extLst>
                    <a:ext uri="{FF2B5EF4-FFF2-40B4-BE49-F238E27FC236}">
                      <a16:creationId xmlns:a16="http://schemas.microsoft.com/office/drawing/2014/main" id="{4A5C03BD-AB2D-4887-87CA-3571563D1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60" y="3149259"/>
                  <a:ext cx="64685" cy="61229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8" name="Freeform 75">
                  <a:extLst>
                    <a:ext uri="{FF2B5EF4-FFF2-40B4-BE49-F238E27FC236}">
                      <a16:creationId xmlns:a16="http://schemas.microsoft.com/office/drawing/2014/main" id="{6E470E62-AF45-4CCD-9B9A-63CA8F4E2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8768" y="3231226"/>
                  <a:ext cx="43946" cy="88386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9" name="Freeform 76">
                  <a:extLst>
                    <a:ext uri="{FF2B5EF4-FFF2-40B4-BE49-F238E27FC236}">
                      <a16:creationId xmlns:a16="http://schemas.microsoft.com/office/drawing/2014/main" id="{4BF41F97-3790-4C21-B490-3C47456F0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75" y="2846079"/>
                  <a:ext cx="49871" cy="85423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0" name="Freeform 78">
                  <a:extLst>
                    <a:ext uri="{FF2B5EF4-FFF2-40B4-BE49-F238E27FC236}">
                      <a16:creationId xmlns:a16="http://schemas.microsoft.com/office/drawing/2014/main" id="{C88ED5C5-2E04-4D55-B089-4B0A85173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630" y="3047541"/>
                  <a:ext cx="39996" cy="96781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1" name="Freeform 79">
                  <a:extLst>
                    <a:ext uri="{FF2B5EF4-FFF2-40B4-BE49-F238E27FC236}">
                      <a16:creationId xmlns:a16="http://schemas.microsoft.com/office/drawing/2014/main" id="{CE9560A5-341C-4BF9-86A7-D5AEB6CE74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4331" y="3116669"/>
                  <a:ext cx="43946" cy="90855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2" name="Freeform 81">
                  <a:extLst>
                    <a:ext uri="{FF2B5EF4-FFF2-40B4-BE49-F238E27FC236}">
                      <a16:creationId xmlns:a16="http://schemas.microsoft.com/office/drawing/2014/main" id="{1F175B66-F47F-46E9-910C-3D37A6641C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713" y="2924590"/>
                  <a:ext cx="52340" cy="8246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3B194CF8-3D3C-4F2A-9BD4-7C2E0485DF74}"/>
                  </a:ext>
                </a:extLst>
              </p:cNvPr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339" name="Freeform 9">
                  <a:extLst>
                    <a:ext uri="{FF2B5EF4-FFF2-40B4-BE49-F238E27FC236}">
                      <a16:creationId xmlns:a16="http://schemas.microsoft.com/office/drawing/2014/main" id="{2BAA8E21-9A78-4237-B37F-D81D5BAB1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9741" y="2846079"/>
                  <a:ext cx="44440" cy="82461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10">
                  <a:extLst>
                    <a:ext uri="{FF2B5EF4-FFF2-40B4-BE49-F238E27FC236}">
                      <a16:creationId xmlns:a16="http://schemas.microsoft.com/office/drawing/2014/main" id="{8D288E14-8CA7-4B11-B2CB-E31A5AAEB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310" y="2911258"/>
                  <a:ext cx="49871" cy="95793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12">
                  <a:extLst>
                    <a:ext uri="{FF2B5EF4-FFF2-40B4-BE49-F238E27FC236}">
                      <a16:creationId xmlns:a16="http://schemas.microsoft.com/office/drawing/2014/main" id="{1D4A15F2-4DF9-43F1-9E16-6B2F41AC2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785" y="2382421"/>
                  <a:ext cx="82955" cy="54809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2" name="Freeform 13">
                  <a:extLst>
                    <a:ext uri="{FF2B5EF4-FFF2-40B4-BE49-F238E27FC236}">
                      <a16:creationId xmlns:a16="http://schemas.microsoft.com/office/drawing/2014/main" id="{8F1C0CF9-ED95-4323-BF8C-292FE8836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9998" y="2644123"/>
                  <a:ext cx="71598" cy="68141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Freeform 14">
                  <a:extLst>
                    <a:ext uri="{FF2B5EF4-FFF2-40B4-BE49-F238E27FC236}">
                      <a16:creationId xmlns:a16="http://schemas.microsoft.com/office/drawing/2014/main" id="{7A008AC0-26B2-4A2B-B7FB-B99A4FE8F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511" y="3326525"/>
                  <a:ext cx="58759" cy="79498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16">
                  <a:extLst>
                    <a:ext uri="{FF2B5EF4-FFF2-40B4-BE49-F238E27FC236}">
                      <a16:creationId xmlns:a16="http://schemas.microsoft.com/office/drawing/2014/main" id="{74A2FB83-4F80-4605-A5F2-60C62409E2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4438" y="2977424"/>
                  <a:ext cx="44440" cy="93324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17">
                  <a:extLst>
                    <a:ext uri="{FF2B5EF4-FFF2-40B4-BE49-F238E27FC236}">
                      <a16:creationId xmlns:a16="http://schemas.microsoft.com/office/drawing/2014/main" id="{EA1EE588-5321-42E9-8C3E-DB1ADD6E56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308" y="2389334"/>
                  <a:ext cx="56784" cy="75548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" name="Freeform 20">
                  <a:extLst>
                    <a:ext uri="{FF2B5EF4-FFF2-40B4-BE49-F238E27FC236}">
                      <a16:creationId xmlns:a16="http://schemas.microsoft.com/office/drawing/2014/main" id="{978A78F9-24EE-4AF2-AC58-D127B7E56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4831" y="2447600"/>
                  <a:ext cx="92830" cy="36540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" name="Freeform 23">
                  <a:extLst>
                    <a:ext uri="{FF2B5EF4-FFF2-40B4-BE49-F238E27FC236}">
                      <a16:creationId xmlns:a16="http://schemas.microsoft.com/office/drawing/2014/main" id="{4F60CDED-4420-4A10-B89C-8F6C5CF70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452932"/>
                  <a:ext cx="95793" cy="36046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348" name="Freeform 24">
                  <a:extLst>
                    <a:ext uri="{FF2B5EF4-FFF2-40B4-BE49-F238E27FC236}">
                      <a16:creationId xmlns:a16="http://schemas.microsoft.com/office/drawing/2014/main" id="{647104E0-AD85-4756-9382-D71273D346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394173"/>
                  <a:ext cx="73573" cy="66166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" name="Freeform 26">
                  <a:extLst>
                    <a:ext uri="{FF2B5EF4-FFF2-40B4-BE49-F238E27FC236}">
                      <a16:creationId xmlns:a16="http://schemas.microsoft.com/office/drawing/2014/main" id="{7ED1C67D-4D0D-49A7-9B47-1386258C2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6903" y="2989768"/>
                  <a:ext cx="51353" cy="84930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Freeform 28">
                  <a:extLst>
                    <a:ext uri="{FF2B5EF4-FFF2-40B4-BE49-F238E27FC236}">
                      <a16:creationId xmlns:a16="http://schemas.microsoft.com/office/drawing/2014/main" id="{60046683-4D14-45D6-BA84-DCDCD4439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7296" y="3282085"/>
                  <a:ext cx="56784" cy="84436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Freeform 29">
                  <a:extLst>
                    <a:ext uri="{FF2B5EF4-FFF2-40B4-BE49-F238E27FC236}">
                      <a16:creationId xmlns:a16="http://schemas.microsoft.com/office/drawing/2014/main" id="{7605FBCD-BF57-4CB7-9E6E-6ED351EC90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3828" y="2496978"/>
                  <a:ext cx="42465" cy="77029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Freeform 30">
                  <a:extLst>
                    <a:ext uri="{FF2B5EF4-FFF2-40B4-BE49-F238E27FC236}">
                      <a16:creationId xmlns:a16="http://schemas.microsoft.com/office/drawing/2014/main" id="{79231AD5-8AA2-46FF-B790-B64F33443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4574" y="3232214"/>
                  <a:ext cx="38515" cy="86905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39">
                  <a:extLst>
                    <a:ext uri="{FF2B5EF4-FFF2-40B4-BE49-F238E27FC236}">
                      <a16:creationId xmlns:a16="http://schemas.microsoft.com/office/drawing/2014/main" id="{5588735F-FEC1-4705-9FB7-5E1665803F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3338" y="3276654"/>
                  <a:ext cx="78017" cy="49378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Freeform 40">
                  <a:extLst>
                    <a:ext uri="{FF2B5EF4-FFF2-40B4-BE49-F238E27FC236}">
                      <a16:creationId xmlns:a16="http://schemas.microsoft.com/office/drawing/2014/main" id="{16BB1F42-51B4-4F7C-B4EF-A8D4A47DF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8906" y="3385285"/>
                  <a:ext cx="91349" cy="41971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Freeform 44">
                  <a:extLst>
                    <a:ext uri="{FF2B5EF4-FFF2-40B4-BE49-F238E27FC236}">
                      <a16:creationId xmlns:a16="http://schemas.microsoft.com/office/drawing/2014/main" id="{F2D4A5A0-785A-40C1-838F-484D1A1D89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0729" y="2762137"/>
                  <a:ext cx="41971" cy="89374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47">
                  <a:extLst>
                    <a:ext uri="{FF2B5EF4-FFF2-40B4-BE49-F238E27FC236}">
                      <a16:creationId xmlns:a16="http://schemas.microsoft.com/office/drawing/2014/main" id="{B2BC21FA-418C-4B50-B137-B1742581F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923" y="3112719"/>
                  <a:ext cx="28639" cy="90361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Freeform 48">
                  <a:extLst>
                    <a:ext uri="{FF2B5EF4-FFF2-40B4-BE49-F238E27FC236}">
                      <a16:creationId xmlns:a16="http://schemas.microsoft.com/office/drawing/2014/main" id="{7E0457E5-83C4-4EBC-B080-A3261A84E0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5437" y="2533024"/>
                  <a:ext cx="78511" cy="52340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Freeform 49">
                  <a:extLst>
                    <a:ext uri="{FF2B5EF4-FFF2-40B4-BE49-F238E27FC236}">
                      <a16:creationId xmlns:a16="http://schemas.microsoft.com/office/drawing/2014/main" id="{8DF24C6C-C33D-48A5-B5BB-F6A5F56E6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2546849"/>
                  <a:ext cx="37527" cy="100237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50">
                  <a:extLst>
                    <a:ext uri="{FF2B5EF4-FFF2-40B4-BE49-F238E27FC236}">
                      <a16:creationId xmlns:a16="http://schemas.microsoft.com/office/drawing/2014/main" id="{548694C1-0667-4403-89B5-FCEFC2D51C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0741" y="3215919"/>
                  <a:ext cx="74560" cy="54809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0" name="Freeform 53">
                  <a:extLst>
                    <a:ext uri="{FF2B5EF4-FFF2-40B4-BE49-F238E27FC236}">
                      <a16:creationId xmlns:a16="http://schemas.microsoft.com/office/drawing/2014/main" id="{266AF856-9333-484B-9544-3C2CA57C84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8031" y="2438712"/>
                  <a:ext cx="55303" cy="82955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1" name="Freeform 54">
                  <a:extLst>
                    <a:ext uri="{FF2B5EF4-FFF2-40B4-BE49-F238E27FC236}">
                      <a16:creationId xmlns:a16="http://schemas.microsoft.com/office/drawing/2014/main" id="{2C00490D-2E7A-4391-A93F-9F287B47A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5566" y="2488583"/>
                  <a:ext cx="87399" cy="47896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2" name="Freeform 56">
                  <a:extLst>
                    <a:ext uri="{FF2B5EF4-FFF2-40B4-BE49-F238E27FC236}">
                      <a16:creationId xmlns:a16="http://schemas.microsoft.com/office/drawing/2014/main" id="{F981C363-2A72-45E4-8DB2-4B180B3C39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7183" y="3415899"/>
                  <a:ext cx="86905" cy="4246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3" name="Freeform 57">
                  <a:extLst>
                    <a:ext uri="{FF2B5EF4-FFF2-40B4-BE49-F238E27FC236}">
                      <a16:creationId xmlns:a16="http://schemas.microsoft.com/office/drawing/2014/main" id="{DAF6A0CF-0063-4D89-BE7C-A35385DACF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251" y="3065810"/>
                  <a:ext cx="59747" cy="78017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4" name="Freeform 59">
                  <a:extLst>
                    <a:ext uri="{FF2B5EF4-FFF2-40B4-BE49-F238E27FC236}">
                      <a16:creationId xmlns:a16="http://schemas.microsoft.com/office/drawing/2014/main" id="{8E21ACBA-8D3F-4A9A-A8A2-E753FEA670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3145309"/>
                  <a:ext cx="66660" cy="64685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5" name="Freeform 61">
                  <a:extLst>
                    <a:ext uri="{FF2B5EF4-FFF2-40B4-BE49-F238E27FC236}">
                      <a16:creationId xmlns:a16="http://schemas.microsoft.com/office/drawing/2014/main" id="{008ED633-6B96-4C87-964B-8118F67CF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2965" y="3171973"/>
                  <a:ext cx="34564" cy="90361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6" name="Freeform 63">
                  <a:extLst>
                    <a:ext uri="{FF2B5EF4-FFF2-40B4-BE49-F238E27FC236}">
                      <a16:creationId xmlns:a16="http://schemas.microsoft.com/office/drawing/2014/main" id="{79D55583-C235-4517-AF0C-CE5BD58FA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6421" y="2584870"/>
                  <a:ext cx="73573" cy="62710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7" name="Freeform 65">
                  <a:extLst>
                    <a:ext uri="{FF2B5EF4-FFF2-40B4-BE49-F238E27FC236}">
                      <a16:creationId xmlns:a16="http://schemas.microsoft.com/office/drawing/2014/main" id="{E29976C5-1D50-41DA-9243-9371EC9318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097" y="3329982"/>
                  <a:ext cx="87893" cy="5431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8" name="Freeform 66">
                  <a:extLst>
                    <a:ext uri="{FF2B5EF4-FFF2-40B4-BE49-F238E27FC236}">
                      <a16:creationId xmlns:a16="http://schemas.microsoft.com/office/drawing/2014/main" id="{F8CD2F04-1838-4D0A-8740-8FBF2C46A1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8789" y="3366027"/>
                  <a:ext cx="59747" cy="70610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9" name="Freeform 67">
                  <a:extLst>
                    <a:ext uri="{FF2B5EF4-FFF2-40B4-BE49-F238E27FC236}">
                      <a16:creationId xmlns:a16="http://schemas.microsoft.com/office/drawing/2014/main" id="{1A4134CF-BC38-4CF4-AFFF-B05C91C780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8509" y="2689057"/>
                  <a:ext cx="44934" cy="91843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0" name="Freeform 68">
                  <a:extLst>
                    <a:ext uri="{FF2B5EF4-FFF2-40B4-BE49-F238E27FC236}">
                      <a16:creationId xmlns:a16="http://schemas.microsoft.com/office/drawing/2014/main" id="{E8A1A20D-DBD3-446F-8543-D79CA6A6B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3201" y="2615484"/>
                  <a:ext cx="36046" cy="91349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1" name="Freeform 73">
                  <a:extLst>
                    <a:ext uri="{FF2B5EF4-FFF2-40B4-BE49-F238E27FC236}">
                      <a16:creationId xmlns:a16="http://schemas.microsoft.com/office/drawing/2014/main" id="{DAA6D257-B394-46A9-8871-E09E88366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6662" y="3042109"/>
                  <a:ext cx="39996" cy="96781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2" name="Freeform 74">
                  <a:extLst>
                    <a:ext uri="{FF2B5EF4-FFF2-40B4-BE49-F238E27FC236}">
                      <a16:creationId xmlns:a16="http://schemas.microsoft.com/office/drawing/2014/main" id="{DB7D99FA-5972-4BC5-870A-0F4392BFD0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870" y="2777938"/>
                  <a:ext cx="50859" cy="77523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77">
                  <a:extLst>
                    <a:ext uri="{FF2B5EF4-FFF2-40B4-BE49-F238E27FC236}">
                      <a16:creationId xmlns:a16="http://schemas.microsoft.com/office/drawing/2014/main" id="{D569DF7A-49D5-44A5-B70D-FB70022A60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733" y="2845585"/>
                  <a:ext cx="49871" cy="81473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4" name="Freeform 80">
                  <a:extLst>
                    <a:ext uri="{FF2B5EF4-FFF2-40B4-BE49-F238E27FC236}">
                      <a16:creationId xmlns:a16="http://schemas.microsoft.com/office/drawing/2014/main" id="{37401ADB-49D6-473A-BDAC-D47716833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3081" y="2707821"/>
                  <a:ext cx="62216" cy="68141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82">
                  <a:extLst>
                    <a:ext uri="{FF2B5EF4-FFF2-40B4-BE49-F238E27FC236}">
                      <a16:creationId xmlns:a16="http://schemas.microsoft.com/office/drawing/2014/main" id="{63B9A6C3-AFC7-40FB-9391-2599A5FA3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770" y="2920146"/>
                  <a:ext cx="43452" cy="81473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36" name="星形: 五角 335">
              <a:extLst>
                <a:ext uri="{FF2B5EF4-FFF2-40B4-BE49-F238E27FC236}">
                  <a16:creationId xmlns:a16="http://schemas.microsoft.com/office/drawing/2014/main" id="{BDFF74BE-5510-436B-98C5-87F9B3E42EA5}"/>
                </a:ext>
              </a:extLst>
            </p:cNvPr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3" name="组合 412">
            <a:extLst>
              <a:ext uri="{FF2B5EF4-FFF2-40B4-BE49-F238E27FC236}">
                <a16:creationId xmlns:a16="http://schemas.microsoft.com/office/drawing/2014/main" id="{7D3AE71F-81B7-44EA-853C-91811E69CE87}"/>
              </a:ext>
            </a:extLst>
          </p:cNvPr>
          <p:cNvGrpSpPr/>
          <p:nvPr/>
        </p:nvGrpSpPr>
        <p:grpSpPr>
          <a:xfrm>
            <a:off x="5105986" y="4390716"/>
            <a:ext cx="1980029" cy="769442"/>
            <a:chOff x="2654886" y="5100836"/>
            <a:chExt cx="1980029" cy="769442"/>
          </a:xfrm>
        </p:grpSpPr>
        <p:sp>
          <p:nvSpPr>
            <p:cNvPr id="414" name="文本框 413">
              <a:extLst>
                <a:ext uri="{FF2B5EF4-FFF2-40B4-BE49-F238E27FC236}">
                  <a16:creationId xmlns:a16="http://schemas.microsoft.com/office/drawing/2014/main" id="{364398CD-A18A-4B0B-9285-6F45AFF1EC50}"/>
                </a:ext>
              </a:extLst>
            </p:cNvPr>
            <p:cNvSpPr txBox="1"/>
            <p:nvPr/>
          </p:nvSpPr>
          <p:spPr>
            <a:xfrm>
              <a:off x="3013960" y="5562501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请输入副标题</a:t>
              </a:r>
            </a:p>
          </p:txBody>
        </p:sp>
        <p:sp>
          <p:nvSpPr>
            <p:cNvPr id="415" name="文本框 414">
              <a:extLst>
                <a:ext uri="{FF2B5EF4-FFF2-40B4-BE49-F238E27FC236}">
                  <a16:creationId xmlns:a16="http://schemas.microsoft.com/office/drawing/2014/main" id="{3B428A99-6A5E-4E21-8B57-51C5AB26A3B7}"/>
                </a:ext>
              </a:extLst>
            </p:cNvPr>
            <p:cNvSpPr txBox="1"/>
            <p:nvPr/>
          </p:nvSpPr>
          <p:spPr>
            <a:xfrm>
              <a:off x="2654886" y="5100836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请输入企业荣誉</a:t>
              </a:r>
            </a:p>
          </p:txBody>
        </p:sp>
      </p:grpSp>
      <p:grpSp>
        <p:nvGrpSpPr>
          <p:cNvPr id="416" name="组合 415">
            <a:extLst>
              <a:ext uri="{FF2B5EF4-FFF2-40B4-BE49-F238E27FC236}">
                <a16:creationId xmlns:a16="http://schemas.microsoft.com/office/drawing/2014/main" id="{AB4B71DB-A705-4422-8F28-DC8F26158DA2}"/>
              </a:ext>
            </a:extLst>
          </p:cNvPr>
          <p:cNvGrpSpPr/>
          <p:nvPr/>
        </p:nvGrpSpPr>
        <p:grpSpPr>
          <a:xfrm>
            <a:off x="8407592" y="4170581"/>
            <a:ext cx="2894388" cy="1209713"/>
            <a:chOff x="874713" y="2382421"/>
            <a:chExt cx="2894388" cy="1209713"/>
          </a:xfrm>
        </p:grpSpPr>
        <p:grpSp>
          <p:nvGrpSpPr>
            <p:cNvPr id="417" name="组合 416">
              <a:extLst>
                <a:ext uri="{FF2B5EF4-FFF2-40B4-BE49-F238E27FC236}">
                  <a16:creationId xmlns:a16="http://schemas.microsoft.com/office/drawing/2014/main" id="{00567339-5EA3-4801-B146-3F3778EA4BB8}"/>
                </a:ext>
              </a:extLst>
            </p:cNvPr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754BE24A-6FB8-4DF9-8653-13591704C0D6}"/>
                  </a:ext>
                </a:extLst>
              </p:cNvPr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458" name="Freeform 11">
                  <a:extLst>
                    <a:ext uri="{FF2B5EF4-FFF2-40B4-BE49-F238E27FC236}">
                      <a16:creationId xmlns:a16="http://schemas.microsoft.com/office/drawing/2014/main" id="{B86E0F7A-0826-40C6-9CBB-BF3F0FEA36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635" y="2386371"/>
                  <a:ext cx="85423" cy="5431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9" name="Freeform 15">
                  <a:extLst>
                    <a:ext uri="{FF2B5EF4-FFF2-40B4-BE49-F238E27FC236}">
                      <a16:creationId xmlns:a16="http://schemas.microsoft.com/office/drawing/2014/main" id="{3A8F7B55-F3AD-4F7D-B0AB-37943A2F0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0357" y="3366027"/>
                  <a:ext cx="65179" cy="69623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0" name="Freeform 18">
                  <a:extLst>
                    <a:ext uri="{FF2B5EF4-FFF2-40B4-BE49-F238E27FC236}">
                      <a16:creationId xmlns:a16="http://schemas.microsoft.com/office/drawing/2014/main" id="{5CCF51D2-98B6-4E20-8FC4-A751F2174F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1979" y="2443156"/>
                  <a:ext cx="49378" cy="8098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1" name="Freeform 19">
                  <a:extLst>
                    <a:ext uri="{FF2B5EF4-FFF2-40B4-BE49-F238E27FC236}">
                      <a16:creationId xmlns:a16="http://schemas.microsoft.com/office/drawing/2014/main" id="{23C8C5F8-A008-446D-806D-59F9F6DD1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195" y="2454019"/>
                  <a:ext cx="87399" cy="39008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Freeform 21">
                  <a:extLst>
                    <a:ext uri="{FF2B5EF4-FFF2-40B4-BE49-F238E27FC236}">
                      <a16:creationId xmlns:a16="http://schemas.microsoft.com/office/drawing/2014/main" id="{723EF03F-308C-46C7-B6A8-327352DF62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71" y="3276654"/>
                  <a:ext cx="82955" cy="56291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Freeform 22">
                  <a:extLst>
                    <a:ext uri="{FF2B5EF4-FFF2-40B4-BE49-F238E27FC236}">
                      <a16:creationId xmlns:a16="http://schemas.microsoft.com/office/drawing/2014/main" id="{A74A21F2-87ED-42A8-BFCC-093CC6EAFD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15" y="2539936"/>
                  <a:ext cx="80980" cy="48390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Freeform 25">
                  <a:extLst>
                    <a:ext uri="{FF2B5EF4-FFF2-40B4-BE49-F238E27FC236}">
                      <a16:creationId xmlns:a16="http://schemas.microsoft.com/office/drawing/2014/main" id="{039E4476-FF63-4EEC-959F-259BAEE54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7636" y="3395160"/>
                  <a:ext cx="76042" cy="65179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Freeform 27">
                  <a:extLst>
                    <a:ext uri="{FF2B5EF4-FFF2-40B4-BE49-F238E27FC236}">
                      <a16:creationId xmlns:a16="http://schemas.microsoft.com/office/drawing/2014/main" id="{4A11FFD8-11CC-4442-BFA7-846C70A966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120" y="2770037"/>
                  <a:ext cx="46909" cy="92336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Freeform 31">
                  <a:extLst>
                    <a:ext uri="{FF2B5EF4-FFF2-40B4-BE49-F238E27FC236}">
                      <a16:creationId xmlns:a16="http://schemas.microsoft.com/office/drawing/2014/main" id="{F458A857-BE78-4213-B51B-287BD0A14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3962" y="3211969"/>
                  <a:ext cx="73573" cy="62216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Freeform 32">
                  <a:extLst>
                    <a:ext uri="{FF2B5EF4-FFF2-40B4-BE49-F238E27FC236}">
                      <a16:creationId xmlns:a16="http://schemas.microsoft.com/office/drawing/2014/main" id="{2FAC5724-4AEF-4EE4-93A7-EAD32A2DE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1718" y="3422812"/>
                  <a:ext cx="86905" cy="3851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Freeform 33">
                  <a:extLst>
                    <a:ext uri="{FF2B5EF4-FFF2-40B4-BE49-F238E27FC236}">
                      <a16:creationId xmlns:a16="http://schemas.microsoft.com/office/drawing/2014/main" id="{9F01060C-F340-4329-8241-9A0C7E2EAF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020" y="2994706"/>
                  <a:ext cx="52340" cy="79005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Freeform 34">
                  <a:extLst>
                    <a:ext uri="{FF2B5EF4-FFF2-40B4-BE49-F238E27FC236}">
                      <a16:creationId xmlns:a16="http://schemas.microsoft.com/office/drawing/2014/main" id="{6B32EE2D-6DA7-45BB-B6CE-6300C91C3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2589" y="3388248"/>
                  <a:ext cx="95299" cy="37527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0" name="Freeform 35">
                  <a:extLst>
                    <a:ext uri="{FF2B5EF4-FFF2-40B4-BE49-F238E27FC236}">
                      <a16:creationId xmlns:a16="http://schemas.microsoft.com/office/drawing/2014/main" id="{DFB65A42-D0D7-4217-81B2-4D22E16EF4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586" y="3328007"/>
                  <a:ext cx="59747" cy="77029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Freeform 36">
                  <a:extLst>
                    <a:ext uri="{FF2B5EF4-FFF2-40B4-BE49-F238E27FC236}">
                      <a16:creationId xmlns:a16="http://schemas.microsoft.com/office/drawing/2014/main" id="{13D16BC1-0EDB-4DDE-8C44-C88CB45B8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876" y="2396247"/>
                  <a:ext cx="64191" cy="76042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2" name="Freeform 37">
                  <a:extLst>
                    <a:ext uri="{FF2B5EF4-FFF2-40B4-BE49-F238E27FC236}">
                      <a16:creationId xmlns:a16="http://schemas.microsoft.com/office/drawing/2014/main" id="{63F8A9E1-4348-42C2-A36B-4F89BA74F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203" y="2920146"/>
                  <a:ext cx="54809" cy="84930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3" name="Freeform 38">
                  <a:extLst>
                    <a:ext uri="{FF2B5EF4-FFF2-40B4-BE49-F238E27FC236}">
                      <a16:creationId xmlns:a16="http://schemas.microsoft.com/office/drawing/2014/main" id="{A6E60F42-B31A-46F6-8B1D-E4E398F7FD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324" y="2491052"/>
                  <a:ext cx="85423" cy="44440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4" name="Freeform 41">
                  <a:extLst>
                    <a:ext uri="{FF2B5EF4-FFF2-40B4-BE49-F238E27FC236}">
                      <a16:creationId xmlns:a16="http://schemas.microsoft.com/office/drawing/2014/main" id="{F26CECFF-4434-4635-A57C-7AB4081B7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112" y="2558700"/>
                  <a:ext cx="34071" cy="86905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5" name="Freeform 42">
                  <a:extLst>
                    <a:ext uri="{FF2B5EF4-FFF2-40B4-BE49-F238E27FC236}">
                      <a16:creationId xmlns:a16="http://schemas.microsoft.com/office/drawing/2014/main" id="{6F34EC26-D948-4253-A606-BBEFD071D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4922" y="3450464"/>
                  <a:ext cx="97274" cy="37033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6" name="Freeform 43">
                  <a:extLst>
                    <a:ext uri="{FF2B5EF4-FFF2-40B4-BE49-F238E27FC236}">
                      <a16:creationId xmlns:a16="http://schemas.microsoft.com/office/drawing/2014/main" id="{8ED0FF17-F726-45B9-8574-544961035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804" y="2655481"/>
                  <a:ext cx="73079" cy="64685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45">
                  <a:extLst>
                    <a:ext uri="{FF2B5EF4-FFF2-40B4-BE49-F238E27FC236}">
                      <a16:creationId xmlns:a16="http://schemas.microsoft.com/office/drawing/2014/main" id="{2CBD7D06-38BE-496A-A220-7C7EADDB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764" y="3283567"/>
                  <a:ext cx="52340" cy="87893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46">
                  <a:extLst>
                    <a:ext uri="{FF2B5EF4-FFF2-40B4-BE49-F238E27FC236}">
                      <a16:creationId xmlns:a16="http://schemas.microsoft.com/office/drawing/2014/main" id="{71A569C6-BC99-4DB1-BB11-B221ED383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327" y="2693995"/>
                  <a:ext cx="38515" cy="91349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51">
                  <a:extLst>
                    <a:ext uri="{FF2B5EF4-FFF2-40B4-BE49-F238E27FC236}">
                      <a16:creationId xmlns:a16="http://schemas.microsoft.com/office/drawing/2014/main" id="{E4FB8887-995B-40FC-8340-76EB6A98C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410" y="2986312"/>
                  <a:ext cx="40490" cy="87399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52">
                  <a:extLst>
                    <a:ext uri="{FF2B5EF4-FFF2-40B4-BE49-F238E27FC236}">
                      <a16:creationId xmlns:a16="http://schemas.microsoft.com/office/drawing/2014/main" id="{0F925AB3-1710-41A4-8096-9E238FAB8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7286" y="3334919"/>
                  <a:ext cx="93818" cy="43452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55">
                  <a:extLst>
                    <a:ext uri="{FF2B5EF4-FFF2-40B4-BE49-F238E27FC236}">
                      <a16:creationId xmlns:a16="http://schemas.microsoft.com/office/drawing/2014/main" id="{916CBBF8-241E-4A1C-B502-4BC6A628E4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850" y="2587833"/>
                  <a:ext cx="70117" cy="64685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58">
                  <a:extLst>
                    <a:ext uri="{FF2B5EF4-FFF2-40B4-BE49-F238E27FC236}">
                      <a16:creationId xmlns:a16="http://schemas.microsoft.com/office/drawing/2014/main" id="{D522BCD5-BF45-4D72-9800-3BCE94968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314" y="3070748"/>
                  <a:ext cx="61229" cy="7456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60">
                  <a:extLst>
                    <a:ext uri="{FF2B5EF4-FFF2-40B4-BE49-F238E27FC236}">
                      <a16:creationId xmlns:a16="http://schemas.microsoft.com/office/drawing/2014/main" id="{308C42FD-A831-45B1-91F7-FD11B7941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15" y="3181354"/>
                  <a:ext cx="36540" cy="83942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62">
                  <a:extLst>
                    <a:ext uri="{FF2B5EF4-FFF2-40B4-BE49-F238E27FC236}">
                      <a16:creationId xmlns:a16="http://schemas.microsoft.com/office/drawing/2014/main" id="{5AE1CD31-8818-4A91-A34C-6F53A5B643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153" y="2851510"/>
                  <a:ext cx="49871" cy="83942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64">
                  <a:extLst>
                    <a:ext uri="{FF2B5EF4-FFF2-40B4-BE49-F238E27FC236}">
                      <a16:creationId xmlns:a16="http://schemas.microsoft.com/office/drawing/2014/main" id="{C37563C7-97E6-4AF9-8FB8-6484BCAB2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016" y="2716709"/>
                  <a:ext cx="59747" cy="69623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69">
                  <a:extLst>
                    <a:ext uri="{FF2B5EF4-FFF2-40B4-BE49-F238E27FC236}">
                      <a16:creationId xmlns:a16="http://schemas.microsoft.com/office/drawing/2014/main" id="{4F3A58F1-303B-42AD-A58C-6BCE87FF77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5572" y="2623385"/>
                  <a:ext cx="47403" cy="96781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70">
                  <a:extLst>
                    <a:ext uri="{FF2B5EF4-FFF2-40B4-BE49-F238E27FC236}">
                      <a16:creationId xmlns:a16="http://schemas.microsoft.com/office/drawing/2014/main" id="{51922FEE-66FF-418D-B052-98184BC8CE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577" y="2491546"/>
                  <a:ext cx="36540" cy="89374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71">
                  <a:extLst>
                    <a:ext uri="{FF2B5EF4-FFF2-40B4-BE49-F238E27FC236}">
                      <a16:creationId xmlns:a16="http://schemas.microsoft.com/office/drawing/2014/main" id="{97BE1F22-567A-468C-9D94-505FC59D1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684" y="2782875"/>
                  <a:ext cx="56291" cy="79498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72">
                  <a:extLst>
                    <a:ext uri="{FF2B5EF4-FFF2-40B4-BE49-F238E27FC236}">
                      <a16:creationId xmlns:a16="http://schemas.microsoft.com/office/drawing/2014/main" id="{EFF8845F-AC13-4738-A98D-5107580B57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60" y="3149259"/>
                  <a:ext cx="64685" cy="61229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75">
                  <a:extLst>
                    <a:ext uri="{FF2B5EF4-FFF2-40B4-BE49-F238E27FC236}">
                      <a16:creationId xmlns:a16="http://schemas.microsoft.com/office/drawing/2014/main" id="{812355D8-5F02-4834-8CAD-0E0467296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8768" y="3231226"/>
                  <a:ext cx="43946" cy="88386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76">
                  <a:extLst>
                    <a:ext uri="{FF2B5EF4-FFF2-40B4-BE49-F238E27FC236}">
                      <a16:creationId xmlns:a16="http://schemas.microsoft.com/office/drawing/2014/main" id="{2723DF7B-DD1C-438F-A747-D5964BE78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75" y="2846079"/>
                  <a:ext cx="49871" cy="85423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78">
                  <a:extLst>
                    <a:ext uri="{FF2B5EF4-FFF2-40B4-BE49-F238E27FC236}">
                      <a16:creationId xmlns:a16="http://schemas.microsoft.com/office/drawing/2014/main" id="{CE3A3175-8A50-45A1-8644-3772D729E9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630" y="3047541"/>
                  <a:ext cx="39996" cy="96781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79">
                  <a:extLst>
                    <a:ext uri="{FF2B5EF4-FFF2-40B4-BE49-F238E27FC236}">
                      <a16:creationId xmlns:a16="http://schemas.microsoft.com/office/drawing/2014/main" id="{B11536A3-273E-4C1D-8FC5-50DD3D8D2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4331" y="3116669"/>
                  <a:ext cx="43946" cy="90855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81">
                  <a:extLst>
                    <a:ext uri="{FF2B5EF4-FFF2-40B4-BE49-F238E27FC236}">
                      <a16:creationId xmlns:a16="http://schemas.microsoft.com/office/drawing/2014/main" id="{FFE8CA33-EC87-44BD-886C-98A9BDF07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713" y="2924590"/>
                  <a:ext cx="52340" cy="8246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0" name="组合 419">
                <a:extLst>
                  <a:ext uri="{FF2B5EF4-FFF2-40B4-BE49-F238E27FC236}">
                    <a16:creationId xmlns:a16="http://schemas.microsoft.com/office/drawing/2014/main" id="{A68EC8D2-88CA-41C5-82A3-B756DD1368C4}"/>
                  </a:ext>
                </a:extLst>
              </p:cNvPr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421" name="Freeform 9">
                  <a:extLst>
                    <a:ext uri="{FF2B5EF4-FFF2-40B4-BE49-F238E27FC236}">
                      <a16:creationId xmlns:a16="http://schemas.microsoft.com/office/drawing/2014/main" id="{A912D1E4-34A7-4F0A-9B95-084415899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9741" y="2846079"/>
                  <a:ext cx="44440" cy="82461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2" name="Freeform 10">
                  <a:extLst>
                    <a:ext uri="{FF2B5EF4-FFF2-40B4-BE49-F238E27FC236}">
                      <a16:creationId xmlns:a16="http://schemas.microsoft.com/office/drawing/2014/main" id="{1B1A3DAD-D3F6-4F80-848A-655874CAD8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310" y="2911258"/>
                  <a:ext cx="49871" cy="95793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Freeform 12">
                  <a:extLst>
                    <a:ext uri="{FF2B5EF4-FFF2-40B4-BE49-F238E27FC236}">
                      <a16:creationId xmlns:a16="http://schemas.microsoft.com/office/drawing/2014/main" id="{B83C7254-E8D7-486E-936B-0C3152B54E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785" y="2382421"/>
                  <a:ext cx="82955" cy="54809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4" name="Freeform 13">
                  <a:extLst>
                    <a:ext uri="{FF2B5EF4-FFF2-40B4-BE49-F238E27FC236}">
                      <a16:creationId xmlns:a16="http://schemas.microsoft.com/office/drawing/2014/main" id="{2125F34C-A95E-4F8C-B887-A2DD31669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9998" y="2644123"/>
                  <a:ext cx="71598" cy="68141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5" name="Freeform 14">
                  <a:extLst>
                    <a:ext uri="{FF2B5EF4-FFF2-40B4-BE49-F238E27FC236}">
                      <a16:creationId xmlns:a16="http://schemas.microsoft.com/office/drawing/2014/main" id="{05177253-B65D-4D07-8FED-BB1A71CAFD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511" y="3326525"/>
                  <a:ext cx="58759" cy="79498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6" name="Freeform 16">
                  <a:extLst>
                    <a:ext uri="{FF2B5EF4-FFF2-40B4-BE49-F238E27FC236}">
                      <a16:creationId xmlns:a16="http://schemas.microsoft.com/office/drawing/2014/main" id="{CE08CD1D-FED1-4C3D-9192-33E385DD8D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4438" y="2977424"/>
                  <a:ext cx="44440" cy="93324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7" name="Freeform 17">
                  <a:extLst>
                    <a:ext uri="{FF2B5EF4-FFF2-40B4-BE49-F238E27FC236}">
                      <a16:creationId xmlns:a16="http://schemas.microsoft.com/office/drawing/2014/main" id="{8E51613D-0603-4D84-AF2D-3C0EA5D5D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308" y="2389334"/>
                  <a:ext cx="56784" cy="75548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Freeform 20">
                  <a:extLst>
                    <a:ext uri="{FF2B5EF4-FFF2-40B4-BE49-F238E27FC236}">
                      <a16:creationId xmlns:a16="http://schemas.microsoft.com/office/drawing/2014/main" id="{90D5D823-20E4-4599-86D7-5B314EC78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4831" y="2447600"/>
                  <a:ext cx="92830" cy="36540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Freeform 23">
                  <a:extLst>
                    <a:ext uri="{FF2B5EF4-FFF2-40B4-BE49-F238E27FC236}">
                      <a16:creationId xmlns:a16="http://schemas.microsoft.com/office/drawing/2014/main" id="{BA706704-7E0C-4395-B0AC-997C9F7CD5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452932"/>
                  <a:ext cx="95793" cy="36046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430" name="Freeform 24">
                  <a:extLst>
                    <a:ext uri="{FF2B5EF4-FFF2-40B4-BE49-F238E27FC236}">
                      <a16:creationId xmlns:a16="http://schemas.microsoft.com/office/drawing/2014/main" id="{FE3155CC-44D9-45AD-BA79-EB505D828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648" y="3394173"/>
                  <a:ext cx="73573" cy="66166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Freeform 26">
                  <a:extLst>
                    <a:ext uri="{FF2B5EF4-FFF2-40B4-BE49-F238E27FC236}">
                      <a16:creationId xmlns:a16="http://schemas.microsoft.com/office/drawing/2014/main" id="{CDD58E86-5041-42A7-B409-7599BE71E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6903" y="2989768"/>
                  <a:ext cx="51353" cy="84930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Freeform 28">
                  <a:extLst>
                    <a:ext uri="{FF2B5EF4-FFF2-40B4-BE49-F238E27FC236}">
                      <a16:creationId xmlns:a16="http://schemas.microsoft.com/office/drawing/2014/main" id="{2322CF1B-5632-4910-AA9A-94D253BDD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7296" y="3282085"/>
                  <a:ext cx="56784" cy="84436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Freeform 29">
                  <a:extLst>
                    <a:ext uri="{FF2B5EF4-FFF2-40B4-BE49-F238E27FC236}">
                      <a16:creationId xmlns:a16="http://schemas.microsoft.com/office/drawing/2014/main" id="{71BA5743-DE26-489B-8518-D3DA0C707C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3828" y="2496978"/>
                  <a:ext cx="42465" cy="77029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Freeform 30">
                  <a:extLst>
                    <a:ext uri="{FF2B5EF4-FFF2-40B4-BE49-F238E27FC236}">
                      <a16:creationId xmlns:a16="http://schemas.microsoft.com/office/drawing/2014/main" id="{40D2C490-1435-4D74-9173-707F99464D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4574" y="3232214"/>
                  <a:ext cx="38515" cy="86905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Freeform 39">
                  <a:extLst>
                    <a:ext uri="{FF2B5EF4-FFF2-40B4-BE49-F238E27FC236}">
                      <a16:creationId xmlns:a16="http://schemas.microsoft.com/office/drawing/2014/main" id="{3B30F209-7A84-419B-9962-B28C9D4D58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3338" y="3276654"/>
                  <a:ext cx="78017" cy="49378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40">
                  <a:extLst>
                    <a:ext uri="{FF2B5EF4-FFF2-40B4-BE49-F238E27FC236}">
                      <a16:creationId xmlns:a16="http://schemas.microsoft.com/office/drawing/2014/main" id="{F62D5778-ACCB-488F-AB77-BC554B8DD5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8906" y="3385285"/>
                  <a:ext cx="91349" cy="41971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44">
                  <a:extLst>
                    <a:ext uri="{FF2B5EF4-FFF2-40B4-BE49-F238E27FC236}">
                      <a16:creationId xmlns:a16="http://schemas.microsoft.com/office/drawing/2014/main" id="{9E3E38AC-AADC-43F2-8A3A-EBF508640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0729" y="2762137"/>
                  <a:ext cx="41971" cy="89374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47">
                  <a:extLst>
                    <a:ext uri="{FF2B5EF4-FFF2-40B4-BE49-F238E27FC236}">
                      <a16:creationId xmlns:a16="http://schemas.microsoft.com/office/drawing/2014/main" id="{44F370F8-10F1-4065-9DB9-4DB07ECE4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923" y="3112719"/>
                  <a:ext cx="28639" cy="90361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48">
                  <a:extLst>
                    <a:ext uri="{FF2B5EF4-FFF2-40B4-BE49-F238E27FC236}">
                      <a16:creationId xmlns:a16="http://schemas.microsoft.com/office/drawing/2014/main" id="{69F9E537-F573-489F-AEBE-78EACD0F4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5437" y="2533024"/>
                  <a:ext cx="78511" cy="52340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49">
                  <a:extLst>
                    <a:ext uri="{FF2B5EF4-FFF2-40B4-BE49-F238E27FC236}">
                      <a16:creationId xmlns:a16="http://schemas.microsoft.com/office/drawing/2014/main" id="{2B4ABFCB-3AE5-42F4-9507-CEB37EFBC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2546849"/>
                  <a:ext cx="37527" cy="100237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50">
                  <a:extLst>
                    <a:ext uri="{FF2B5EF4-FFF2-40B4-BE49-F238E27FC236}">
                      <a16:creationId xmlns:a16="http://schemas.microsoft.com/office/drawing/2014/main" id="{3D12A11A-D238-4C54-93CB-4E28196D15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0741" y="3215919"/>
                  <a:ext cx="74560" cy="54809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53">
                  <a:extLst>
                    <a:ext uri="{FF2B5EF4-FFF2-40B4-BE49-F238E27FC236}">
                      <a16:creationId xmlns:a16="http://schemas.microsoft.com/office/drawing/2014/main" id="{9207A883-208F-4721-85EE-5390058EB6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8031" y="2438712"/>
                  <a:ext cx="55303" cy="82955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Freeform 54">
                  <a:extLst>
                    <a:ext uri="{FF2B5EF4-FFF2-40B4-BE49-F238E27FC236}">
                      <a16:creationId xmlns:a16="http://schemas.microsoft.com/office/drawing/2014/main" id="{5FE7F1D2-1A19-44BF-A3F1-E602E1F946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5566" y="2488583"/>
                  <a:ext cx="87399" cy="47896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56">
                  <a:extLst>
                    <a:ext uri="{FF2B5EF4-FFF2-40B4-BE49-F238E27FC236}">
                      <a16:creationId xmlns:a16="http://schemas.microsoft.com/office/drawing/2014/main" id="{6208A665-5AA9-43F2-A899-84740EB45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7183" y="3415899"/>
                  <a:ext cx="86905" cy="4246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5" name="Freeform 57">
                  <a:extLst>
                    <a:ext uri="{FF2B5EF4-FFF2-40B4-BE49-F238E27FC236}">
                      <a16:creationId xmlns:a16="http://schemas.microsoft.com/office/drawing/2014/main" id="{73157582-1496-4BA5-AD03-01AAF994B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251" y="3065810"/>
                  <a:ext cx="59747" cy="78017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59">
                  <a:extLst>
                    <a:ext uri="{FF2B5EF4-FFF2-40B4-BE49-F238E27FC236}">
                      <a16:creationId xmlns:a16="http://schemas.microsoft.com/office/drawing/2014/main" id="{44C9A297-1619-4B43-A3A4-B32536E1C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3205" y="3145309"/>
                  <a:ext cx="66660" cy="64685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61">
                  <a:extLst>
                    <a:ext uri="{FF2B5EF4-FFF2-40B4-BE49-F238E27FC236}">
                      <a16:creationId xmlns:a16="http://schemas.microsoft.com/office/drawing/2014/main" id="{23179ADB-9240-4209-9658-ED13E3D4A5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2965" y="3171973"/>
                  <a:ext cx="34564" cy="90361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63">
                  <a:extLst>
                    <a:ext uri="{FF2B5EF4-FFF2-40B4-BE49-F238E27FC236}">
                      <a16:creationId xmlns:a16="http://schemas.microsoft.com/office/drawing/2014/main" id="{7A616A44-30A1-4E62-A4CB-29FAAA8DC9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6421" y="2584870"/>
                  <a:ext cx="73573" cy="62710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65">
                  <a:extLst>
                    <a:ext uri="{FF2B5EF4-FFF2-40B4-BE49-F238E27FC236}">
                      <a16:creationId xmlns:a16="http://schemas.microsoft.com/office/drawing/2014/main" id="{233383D8-E912-4026-93DC-E58487050C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097" y="3329982"/>
                  <a:ext cx="87893" cy="5431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66">
                  <a:extLst>
                    <a:ext uri="{FF2B5EF4-FFF2-40B4-BE49-F238E27FC236}">
                      <a16:creationId xmlns:a16="http://schemas.microsoft.com/office/drawing/2014/main" id="{E498C91B-8256-48F0-9567-21AA558724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8789" y="3366027"/>
                  <a:ext cx="59747" cy="70610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67">
                  <a:extLst>
                    <a:ext uri="{FF2B5EF4-FFF2-40B4-BE49-F238E27FC236}">
                      <a16:creationId xmlns:a16="http://schemas.microsoft.com/office/drawing/2014/main" id="{871D4925-EA85-43CA-93FA-23F1E1D85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8509" y="2689057"/>
                  <a:ext cx="44934" cy="91843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68">
                  <a:extLst>
                    <a:ext uri="{FF2B5EF4-FFF2-40B4-BE49-F238E27FC236}">
                      <a16:creationId xmlns:a16="http://schemas.microsoft.com/office/drawing/2014/main" id="{206D01FF-6B14-45A8-8363-738D35FA64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3201" y="2615484"/>
                  <a:ext cx="36046" cy="91349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73">
                  <a:extLst>
                    <a:ext uri="{FF2B5EF4-FFF2-40B4-BE49-F238E27FC236}">
                      <a16:creationId xmlns:a16="http://schemas.microsoft.com/office/drawing/2014/main" id="{B29E51A7-B9D9-4702-BB45-678379395C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6662" y="3042109"/>
                  <a:ext cx="39996" cy="96781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74">
                  <a:extLst>
                    <a:ext uri="{FF2B5EF4-FFF2-40B4-BE49-F238E27FC236}">
                      <a16:creationId xmlns:a16="http://schemas.microsoft.com/office/drawing/2014/main" id="{08D93675-65BD-41AE-8BCE-1EF4507E5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870" y="2777938"/>
                  <a:ext cx="50859" cy="77523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77">
                  <a:extLst>
                    <a:ext uri="{FF2B5EF4-FFF2-40B4-BE49-F238E27FC236}">
                      <a16:creationId xmlns:a16="http://schemas.microsoft.com/office/drawing/2014/main" id="{F9F3D683-7F71-42FB-A194-CDDBDB1B8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733" y="2845585"/>
                  <a:ext cx="49871" cy="81473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6" name="Freeform 80">
                  <a:extLst>
                    <a:ext uri="{FF2B5EF4-FFF2-40B4-BE49-F238E27FC236}">
                      <a16:creationId xmlns:a16="http://schemas.microsoft.com/office/drawing/2014/main" id="{583B7C01-83A4-4455-AE60-D1C610258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3081" y="2707821"/>
                  <a:ext cx="62216" cy="68141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7" name="Freeform 82">
                  <a:extLst>
                    <a:ext uri="{FF2B5EF4-FFF2-40B4-BE49-F238E27FC236}">
                      <a16:creationId xmlns:a16="http://schemas.microsoft.com/office/drawing/2014/main" id="{DE35C7E0-C3F0-459E-B312-4ECD6DF866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770" y="2920146"/>
                  <a:ext cx="43452" cy="81473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18" name="星形: 五角 417">
              <a:extLst>
                <a:ext uri="{FF2B5EF4-FFF2-40B4-BE49-F238E27FC236}">
                  <a16:creationId xmlns:a16="http://schemas.microsoft.com/office/drawing/2014/main" id="{B0726520-7FF9-407F-9425-C130778B331A}"/>
                </a:ext>
              </a:extLst>
            </p:cNvPr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5" name="组合 494">
            <a:extLst>
              <a:ext uri="{FF2B5EF4-FFF2-40B4-BE49-F238E27FC236}">
                <a16:creationId xmlns:a16="http://schemas.microsoft.com/office/drawing/2014/main" id="{54160AB7-C023-42B8-9268-AB2401CA3E91}"/>
              </a:ext>
            </a:extLst>
          </p:cNvPr>
          <p:cNvGrpSpPr/>
          <p:nvPr/>
        </p:nvGrpSpPr>
        <p:grpSpPr>
          <a:xfrm>
            <a:off x="8864772" y="4390716"/>
            <a:ext cx="1980029" cy="769442"/>
            <a:chOff x="2654886" y="5100836"/>
            <a:chExt cx="1980029" cy="769442"/>
          </a:xfrm>
        </p:grpSpPr>
        <p:sp>
          <p:nvSpPr>
            <p:cNvPr id="496" name="文本框 495">
              <a:extLst>
                <a:ext uri="{FF2B5EF4-FFF2-40B4-BE49-F238E27FC236}">
                  <a16:creationId xmlns:a16="http://schemas.microsoft.com/office/drawing/2014/main" id="{292893D5-67F5-4E4D-8016-5E4334DAB55F}"/>
                </a:ext>
              </a:extLst>
            </p:cNvPr>
            <p:cNvSpPr txBox="1"/>
            <p:nvPr/>
          </p:nvSpPr>
          <p:spPr>
            <a:xfrm>
              <a:off x="3013960" y="5562501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请输入副标题</a:t>
              </a:r>
            </a:p>
          </p:txBody>
        </p:sp>
        <p:sp>
          <p:nvSpPr>
            <p:cNvPr id="497" name="文本框 496">
              <a:extLst>
                <a:ext uri="{FF2B5EF4-FFF2-40B4-BE49-F238E27FC236}">
                  <a16:creationId xmlns:a16="http://schemas.microsoft.com/office/drawing/2014/main" id="{4FCA54E3-4AF0-44D8-9685-E841A992B11A}"/>
                </a:ext>
              </a:extLst>
            </p:cNvPr>
            <p:cNvSpPr txBox="1"/>
            <p:nvPr/>
          </p:nvSpPr>
          <p:spPr>
            <a:xfrm>
              <a:off x="2654886" y="5100836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请输入企业荣誉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94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窗户, 视图, 展示, 天空&#10;&#10;描述已自动生成">
            <a:extLst>
              <a:ext uri="{FF2B5EF4-FFF2-40B4-BE49-F238E27FC236}">
                <a16:creationId xmlns:a16="http://schemas.microsoft.com/office/drawing/2014/main" id="{41E361B6-2638-456F-92CA-E4BBAC2C8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9C5B42F-137E-4A25-BEF7-6FE520D045D6}"/>
              </a:ext>
            </a:extLst>
          </p:cNvPr>
          <p:cNvSpPr txBox="1"/>
          <p:nvPr/>
        </p:nvSpPr>
        <p:spPr>
          <a:xfrm>
            <a:off x="5542002" y="11588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BD4E6F-384C-496F-BBD1-739B17FF8601}"/>
              </a:ext>
            </a:extLst>
          </p:cNvPr>
          <p:cNvSpPr txBox="1"/>
          <p:nvPr/>
        </p:nvSpPr>
        <p:spPr>
          <a:xfrm>
            <a:off x="4180187" y="1615343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THANK YOU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9ADCFD-E2B4-4B5B-9DC8-2A9DB2FF916A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DC01A43-BE40-4974-B92B-9E77266502A0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31752"/>
      </p:ext>
    </p:extLst>
  </p:cSld>
  <p:clrMapOvr>
    <a:masterClrMapping/>
  </p:clrMapOvr>
</p:sld>
</file>

<file path=ppt/theme/theme1.xml><?xml version="1.0" encoding="utf-8"?>
<a:theme xmlns:a="http://schemas.openxmlformats.org/drawingml/2006/main" name="产品介绍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230</Words>
  <Application>Microsoft Office PowerPoint</Application>
  <PresentationFormat>宽屏</PresentationFormat>
  <Paragraphs>64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0" baseType="lpstr">
      <vt:lpstr>Arial</vt:lpstr>
      <vt:lpstr>产品介绍主题​​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邵 云蛟</cp:lastModifiedBy>
  <cp:revision>28</cp:revision>
  <dcterms:created xsi:type="dcterms:W3CDTF">2019-05-05T12:57:03Z</dcterms:created>
  <dcterms:modified xsi:type="dcterms:W3CDTF">2019-05-16T05:15:36Z</dcterms:modified>
</cp:coreProperties>
</file>